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79" r:id="rId4"/>
    <p:sldId id="284" r:id="rId5"/>
    <p:sldId id="257" r:id="rId6"/>
    <p:sldId id="258" r:id="rId7"/>
    <p:sldId id="259" r:id="rId8"/>
    <p:sldId id="260" r:id="rId9"/>
    <p:sldId id="269" r:id="rId10"/>
    <p:sldId id="268" r:id="rId11"/>
    <p:sldId id="270" r:id="rId12"/>
    <p:sldId id="261" r:id="rId13"/>
    <p:sldId id="280" r:id="rId14"/>
    <p:sldId id="262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A4AB"/>
    <a:srgbClr val="71BCC2"/>
    <a:srgbClr val="D1E6E7"/>
    <a:srgbClr val="559DA4"/>
    <a:srgbClr val="569B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84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2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B8AF5C-A6D1-3AEC-B7A2-868B1485BF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AB0518D-9D56-E7F4-7E3A-1CCB22C1F9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0EB333-0285-88A9-15EF-391F1FE82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6CB0A-6481-4E6C-83D2-70D2CF24B045}" type="datetimeFigureOut">
              <a:rPr lang="ru-RU" smtClean="0"/>
              <a:t>04.01.2026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AD301D-B98B-A7F7-44E3-EC6DA9990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FB141DF-6844-F017-8C50-458F8F37C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AC4B0-4F6E-4965-B2F4-92E9D6A85B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4276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276326-81B3-8CD8-E665-DC4AD705F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B854E91-80C9-8E92-85FB-1336F43E62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EAE415-0023-0559-0B5B-0207A0A38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6CB0A-6481-4E6C-83D2-70D2CF24B045}" type="datetimeFigureOut">
              <a:rPr lang="ru-RU" smtClean="0"/>
              <a:t>04.01.2026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DAF325-9166-3014-7EE4-A01B5B134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132D61-716B-542A-7EB7-9D1089DF6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AC4B0-4F6E-4965-B2F4-92E9D6A85B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6336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6AB93A7-B23B-C225-E0C2-1C2FB6E4A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8C8FBD8-1CF8-E322-6B32-574C901C2A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F46577-24F7-0349-5383-9FCF30C33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6CB0A-6481-4E6C-83D2-70D2CF24B045}" type="datetimeFigureOut">
              <a:rPr lang="ru-RU" smtClean="0"/>
              <a:t>04.01.2026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21C88E6-D283-5A81-E257-1BFD3EFF0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45D0BDD-F6CE-8716-E4C5-50B4F79FB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AC4B0-4F6E-4965-B2F4-92E9D6A85B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972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667EF9-2780-5135-2A0F-5DB6BC6B4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09D3AF-1368-6D0D-B45A-AC36A8798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6909FA-6768-5485-9C38-59AE5B1DC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6CB0A-6481-4E6C-83D2-70D2CF24B045}" type="datetimeFigureOut">
              <a:rPr lang="ru-RU" smtClean="0"/>
              <a:t>04.01.2026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D8D2F0-68B9-B889-715B-C4D0FF92D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86BB671-DBB4-496E-44DB-986A06595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AC4B0-4F6E-4965-B2F4-92E9D6A85B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7467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BC3E9E-A509-B150-328A-A195E5B36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012E585-1722-466A-9270-F2B42B351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51090E-19A6-0FD9-D9C9-947ED5C00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6CB0A-6481-4E6C-83D2-70D2CF24B045}" type="datetimeFigureOut">
              <a:rPr lang="ru-RU" smtClean="0"/>
              <a:t>04.01.2026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4A66F0-12C7-E248-E074-EC9EB4DE9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5FA1257-08D0-EBAC-A5E5-D1CCEA918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AC4B0-4F6E-4965-B2F4-92E9D6A85B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0778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3FD5AB-3437-9825-1137-806C0BE44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F9C604-2EFA-3014-A36E-469B42BD4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0AD45F5-66EB-0FB0-29C3-B6D8D1E68E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81BF5C3-662E-D02B-E8F8-DDC94C2DC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6CB0A-6481-4E6C-83D2-70D2CF24B045}" type="datetimeFigureOut">
              <a:rPr lang="ru-RU" smtClean="0"/>
              <a:t>04.01.2026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37BA240-397A-5FD1-33A2-443CCA072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3AB06C-CD3D-D301-A6E6-B3559B41D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AC4B0-4F6E-4965-B2F4-92E9D6A85B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1585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DBBF7B-0FDF-574D-3905-F9CB57F44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A7F4BA2-0325-5516-8026-B1A0E2040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1CF27D2-9052-111B-FA77-E41E9F786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C2094BA-456D-3C44-28B7-DBD8C6D4F3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4203549-5A68-A936-9CC4-660B4051A7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E723B87-C632-6F94-92AD-4A5706BFB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6CB0A-6481-4E6C-83D2-70D2CF24B045}" type="datetimeFigureOut">
              <a:rPr lang="ru-RU" smtClean="0"/>
              <a:t>04.01.2026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D4C5940-DE44-0094-83CB-82C00285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B5B0B71-894C-FECF-CFD6-41F2F4E20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AC4B0-4F6E-4965-B2F4-92E9D6A85B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1321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C7ACD8-9546-CE33-26EA-2EFB60ED2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5766E1E-3EE8-6636-57BE-B694D10C5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6CB0A-6481-4E6C-83D2-70D2CF24B045}" type="datetimeFigureOut">
              <a:rPr lang="ru-RU" smtClean="0"/>
              <a:t>04.01.2026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BCF3D0-2349-5887-1F59-BD8F5F8C9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04A3BA8-4352-48B0-B698-DBBE43DC2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AC4B0-4F6E-4965-B2F4-92E9D6A85B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9293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0E444CE-1A47-AD51-811D-A16ED5079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6CB0A-6481-4E6C-83D2-70D2CF24B045}" type="datetimeFigureOut">
              <a:rPr lang="ru-RU" smtClean="0"/>
              <a:t>04.01.2026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3DC09C7-AB46-DCB1-E55C-FD5BAE344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93D2B0D-3734-04A0-B7A7-526455F05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AC4B0-4F6E-4965-B2F4-92E9D6A85B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6917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6CCCF7-16CD-83DA-69DC-1D40BD551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68689-890A-AC8E-52E0-3BC764F9C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3B8224A-6708-C754-4296-B2E2FAEB6D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F059EE2-994E-4072-F2E7-201747CC7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6CB0A-6481-4E6C-83D2-70D2CF24B045}" type="datetimeFigureOut">
              <a:rPr lang="ru-RU" smtClean="0"/>
              <a:t>04.01.2026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6CB492E-C1EF-A1EC-D6BB-4858EE165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465A141-A1D3-D6C6-B077-41A7A15AA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AC4B0-4F6E-4965-B2F4-92E9D6A85B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429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AF187F-65CE-72FB-A724-28A28D693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6835493-E576-A0AC-B51F-15EF1D56AD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5FA0A40-A7CF-E189-F538-C62A8F896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5A915BB-3F1E-1E6A-59DC-9C3B7059A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6CB0A-6481-4E6C-83D2-70D2CF24B045}" type="datetimeFigureOut">
              <a:rPr lang="ru-RU" smtClean="0"/>
              <a:t>04.01.2026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9774C5E-F696-BB4F-1677-049DC1705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13ECA33-6FEF-AFAC-4801-A5B581DD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AC4B0-4F6E-4965-B2F4-92E9D6A85B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5896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7ECD8B-887E-BC0D-13E5-B4C2DCE02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F35B0F-FD1A-2211-1AA8-5447F6384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FB436B8-44D2-4BEB-0D97-7B4D8EA6FF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6CB0A-6481-4E6C-83D2-70D2CF24B045}" type="datetimeFigureOut">
              <a:rPr lang="ru-RU" smtClean="0"/>
              <a:t>04.01.2026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D01D9C1-37EB-45EC-0C19-AC58885080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69A15F7-6BEC-EAC8-F898-A134B37164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AC4B0-4F6E-4965-B2F4-92E9D6A85B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5730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video" Target="../media/media6.mp4"/><Relationship Id="rId16" Type="http://schemas.openxmlformats.org/officeDocument/2006/relationships/image" Target="../media/image15.png"/><Relationship Id="rId20" Type="http://schemas.openxmlformats.org/officeDocument/2006/relationships/image" Target="../media/image28.png"/><Relationship Id="rId1" Type="http://schemas.microsoft.com/office/2007/relationships/media" Target="../media/media6.mp4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video" Target="../media/media7.mp4"/><Relationship Id="rId16" Type="http://schemas.openxmlformats.org/officeDocument/2006/relationships/image" Target="../media/image15.png"/><Relationship Id="rId20" Type="http://schemas.openxmlformats.org/officeDocument/2006/relationships/image" Target="../media/image29.png"/><Relationship Id="rId1" Type="http://schemas.microsoft.com/office/2007/relationships/media" Target="../media/media7.mp4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image" Target="../media/image30.pn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video" Target="../media/media8.mp4"/><Relationship Id="rId16" Type="http://schemas.openxmlformats.org/officeDocument/2006/relationships/image" Target="../media/image15.png"/><Relationship Id="rId20" Type="http://schemas.openxmlformats.org/officeDocument/2006/relationships/image" Target="../media/image31.png"/><Relationship Id="rId1" Type="http://schemas.microsoft.com/office/2007/relationships/media" Target="../media/media8.mp4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32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33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slide" Target="slide3.xml"/><Relationship Id="rId3" Type="http://schemas.openxmlformats.org/officeDocument/2006/relationships/image" Target="../media/image4.svg"/><Relationship Id="rId21" Type="http://schemas.openxmlformats.org/officeDocument/2006/relationships/slide" Target="slide6.xml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slide" Target="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24" Type="http://schemas.openxmlformats.org/officeDocument/2006/relationships/slide" Target="slide12.xml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slide" Target="slide8.xml"/><Relationship Id="rId10" Type="http://schemas.openxmlformats.org/officeDocument/2006/relationships/image" Target="../media/image11.png"/><Relationship Id="rId19" Type="http://schemas.openxmlformats.org/officeDocument/2006/relationships/slide" Target="slide4.xml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slide" Target="slide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21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22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video" Target="../media/media1.mp4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microsoft.com/office/2007/relationships/media" Target="../media/media3.mp4"/><Relationship Id="rId21" Type="http://schemas.openxmlformats.org/officeDocument/2006/relationships/image" Target="../media/image18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video" Target="../media/media2.mp4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12.svg"/><Relationship Id="rId23" Type="http://schemas.openxmlformats.org/officeDocument/2006/relationships/image" Target="../media/image25.pn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video" Target="../media/media3.mp4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video" Target="../media/media4.mp4"/><Relationship Id="rId16" Type="http://schemas.openxmlformats.org/officeDocument/2006/relationships/image" Target="../media/image15.png"/><Relationship Id="rId20" Type="http://schemas.openxmlformats.org/officeDocument/2006/relationships/image" Target="../media/image26.png"/><Relationship Id="rId1" Type="http://schemas.microsoft.com/office/2007/relationships/media" Target="../media/media4.mp4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video" Target="../media/media5.mp4"/><Relationship Id="rId16" Type="http://schemas.openxmlformats.org/officeDocument/2006/relationships/image" Target="../media/image15.png"/><Relationship Id="rId20" Type="http://schemas.openxmlformats.org/officeDocument/2006/relationships/image" Target="../media/image27.png"/><Relationship Id="rId1" Type="http://schemas.microsoft.com/office/2007/relationships/media" Target="../media/media5.mp4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65B7D7-15A5-34A9-9811-1087C6FA936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3647" y="447010"/>
            <a:ext cx="2407475" cy="916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3651A-38CE-356D-6599-77A33A523BD5}"/>
              </a:ext>
            </a:extLst>
          </p:cNvPr>
          <p:cNvSpPr txBox="1"/>
          <p:nvPr/>
        </p:nvSpPr>
        <p:spPr>
          <a:xfrm>
            <a:off x="413647" y="1472665"/>
            <a:ext cx="6085623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7200" dirty="0">
                <a:solidFill>
                  <a:srgbClr val="5FA4A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Оформление отчетов</a:t>
            </a:r>
            <a:r>
              <a:rPr lang="en-US" sz="7200" dirty="0">
                <a:solidFill>
                  <a:srgbClr val="5FA4A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7200" dirty="0">
                <a:solidFill>
                  <a:srgbClr val="5FA4A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 ГОСТу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7C8D70D4-83DD-C22B-6236-EC58FCF559F3}"/>
              </a:ext>
            </a:extLst>
          </p:cNvPr>
          <p:cNvCxnSpPr>
            <a:cxnSpLocks/>
          </p:cNvCxnSpPr>
          <p:nvPr/>
        </p:nvCxnSpPr>
        <p:spPr>
          <a:xfrm>
            <a:off x="530320" y="3634363"/>
            <a:ext cx="4686573" cy="0"/>
          </a:xfrm>
          <a:prstGeom prst="line">
            <a:avLst/>
          </a:prstGeom>
          <a:ln w="38100">
            <a:solidFill>
              <a:srgbClr val="71BC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6CE2729F-9C01-D375-0F6C-E2CA2EDF656A}"/>
              </a:ext>
            </a:extLst>
          </p:cNvPr>
          <p:cNvCxnSpPr>
            <a:cxnSpLocks/>
          </p:cNvCxnSpPr>
          <p:nvPr/>
        </p:nvCxnSpPr>
        <p:spPr>
          <a:xfrm>
            <a:off x="530320" y="2626827"/>
            <a:ext cx="4686573" cy="0"/>
          </a:xfrm>
          <a:prstGeom prst="line">
            <a:avLst/>
          </a:prstGeom>
          <a:ln w="38100">
            <a:solidFill>
              <a:srgbClr val="71BC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5F15D40-0591-7545-FA84-7ECCB154D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961" y="659207"/>
            <a:ext cx="7933992" cy="5289328"/>
          </a:xfrm>
          <a:prstGeom prst="parallelogram">
            <a:avLst/>
          </a:prstGeom>
        </p:spPr>
      </p:pic>
      <p:sp>
        <p:nvSpPr>
          <p:cNvPr id="14" name="Блок-схема: данные 13">
            <a:extLst>
              <a:ext uri="{FF2B5EF4-FFF2-40B4-BE49-F238E27FC236}">
                <a16:creationId xmlns:a16="http://schemas.microsoft.com/office/drawing/2014/main" id="{DD18C880-3789-C86C-D294-282BAF8FC3B8}"/>
              </a:ext>
            </a:extLst>
          </p:cNvPr>
          <p:cNvSpPr/>
          <p:nvPr/>
        </p:nvSpPr>
        <p:spPr>
          <a:xfrm>
            <a:off x="8971686" y="359431"/>
            <a:ext cx="6085623" cy="6139138"/>
          </a:xfrm>
          <a:prstGeom prst="flowChartInputOutput">
            <a:avLst/>
          </a:prstGeom>
          <a:solidFill>
            <a:srgbClr val="71BCC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C133C943-DC62-C746-4D58-40B1E938C9E5}"/>
              </a:ext>
            </a:extLst>
          </p:cNvPr>
          <p:cNvGrpSpPr/>
          <p:nvPr/>
        </p:nvGrpSpPr>
        <p:grpSpPr>
          <a:xfrm>
            <a:off x="5650961" y="5994677"/>
            <a:ext cx="3250332" cy="438032"/>
            <a:chOff x="1808075" y="5094816"/>
            <a:chExt cx="3331948" cy="449031"/>
          </a:xfrm>
        </p:grpSpPr>
        <p:pic>
          <p:nvPicPr>
            <p:cNvPr id="16" name="Рисунок 15" descr="Линейный график контур">
              <a:extLst>
                <a:ext uri="{FF2B5EF4-FFF2-40B4-BE49-F238E27FC236}">
                  <a16:creationId xmlns:a16="http://schemas.microsoft.com/office/drawing/2014/main" id="{B206C13F-C0A8-5E74-E294-93E702222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38247" y="5157339"/>
              <a:ext cx="321133" cy="321133"/>
            </a:xfrm>
            <a:prstGeom prst="rect">
              <a:avLst/>
            </a:prstGeom>
          </p:spPr>
        </p:pic>
        <p:pic>
          <p:nvPicPr>
            <p:cNvPr id="17" name="Рисунок 16" descr="Ноутбук контур">
              <a:extLst>
                <a:ext uri="{FF2B5EF4-FFF2-40B4-BE49-F238E27FC236}">
                  <a16:creationId xmlns:a16="http://schemas.microsoft.com/office/drawing/2014/main" id="{46B240C8-2563-DADB-E145-284DA6397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290497" y="5152267"/>
              <a:ext cx="341832" cy="341832"/>
            </a:xfrm>
            <a:prstGeom prst="rect">
              <a:avLst/>
            </a:prstGeom>
          </p:spPr>
        </p:pic>
        <p:pic>
          <p:nvPicPr>
            <p:cNvPr id="18" name="Рисунок 17" descr="Книги контур">
              <a:extLst>
                <a:ext uri="{FF2B5EF4-FFF2-40B4-BE49-F238E27FC236}">
                  <a16:creationId xmlns:a16="http://schemas.microsoft.com/office/drawing/2014/main" id="{7600870E-EE76-0AE2-EFD6-795C830A9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54801" y="5154375"/>
              <a:ext cx="344418" cy="344418"/>
            </a:xfrm>
            <a:prstGeom prst="rect">
              <a:avLst/>
            </a:prstGeom>
          </p:spPr>
        </p:pic>
        <p:grpSp>
          <p:nvGrpSpPr>
            <p:cNvPr id="19" name="Группа 18">
              <a:extLst>
                <a:ext uri="{FF2B5EF4-FFF2-40B4-BE49-F238E27FC236}">
                  <a16:creationId xmlns:a16="http://schemas.microsoft.com/office/drawing/2014/main" id="{1F7792DF-7FA2-F114-0F1D-A9A0CA556234}"/>
                </a:ext>
              </a:extLst>
            </p:cNvPr>
            <p:cNvGrpSpPr/>
            <p:nvPr/>
          </p:nvGrpSpPr>
          <p:grpSpPr>
            <a:xfrm>
              <a:off x="1808075" y="5094818"/>
              <a:ext cx="1154798" cy="449029"/>
              <a:chOff x="2492371" y="5137103"/>
              <a:chExt cx="1154798" cy="449029"/>
            </a:xfrm>
          </p:grpSpPr>
          <p:pic>
            <p:nvPicPr>
              <p:cNvPr id="28" name="Рисунок 27" descr="Повествование контур">
                <a:extLst>
                  <a:ext uri="{FF2B5EF4-FFF2-40B4-BE49-F238E27FC236}">
                    <a16:creationId xmlns:a16="http://schemas.microsoft.com/office/drawing/2014/main" id="{26B2695B-A645-1AF9-89A4-9CCA81191C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263099" y="5189464"/>
                <a:ext cx="338871" cy="338871"/>
              </a:xfrm>
              <a:prstGeom prst="rect">
                <a:avLst/>
              </a:prstGeom>
            </p:spPr>
          </p:pic>
          <p:grpSp>
            <p:nvGrpSpPr>
              <p:cNvPr id="29" name="Группа 28">
                <a:extLst>
                  <a:ext uri="{FF2B5EF4-FFF2-40B4-BE49-F238E27FC236}">
                    <a16:creationId xmlns:a16="http://schemas.microsoft.com/office/drawing/2014/main" id="{32A9FE6A-A137-B6C6-DC6C-FF88C8AF76E9}"/>
                  </a:ext>
                </a:extLst>
              </p:cNvPr>
              <p:cNvGrpSpPr/>
              <p:nvPr/>
            </p:nvGrpSpPr>
            <p:grpSpPr>
              <a:xfrm>
                <a:off x="2492371" y="5142537"/>
                <a:ext cx="429268" cy="443595"/>
                <a:chOff x="3972984" y="5619333"/>
                <a:chExt cx="679538" cy="702219"/>
              </a:xfrm>
            </p:grpSpPr>
            <p:pic>
              <p:nvPicPr>
                <p:cNvPr id="32" name="Рисунок 31" descr="Робот контур">
                  <a:extLst>
                    <a:ext uri="{FF2B5EF4-FFF2-40B4-BE49-F238E27FC236}">
                      <a16:creationId xmlns:a16="http://schemas.microsoft.com/office/drawing/2014/main" id="{3DB09480-2905-F614-A99C-C43C2CEC9A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23753" y="5672842"/>
                  <a:ext cx="578000" cy="578000"/>
                </a:xfrm>
                <a:prstGeom prst="rect">
                  <a:avLst/>
                </a:prstGeom>
              </p:spPr>
            </p:pic>
            <p:sp>
              <p:nvSpPr>
                <p:cNvPr id="33" name="Овал 32">
                  <a:extLst>
                    <a:ext uri="{FF2B5EF4-FFF2-40B4-BE49-F238E27FC236}">
                      <a16:creationId xmlns:a16="http://schemas.microsoft.com/office/drawing/2014/main" id="{75236F85-C756-6E84-7893-73AD0F8E0EA5}"/>
                    </a:ext>
                  </a:extLst>
                </p:cNvPr>
                <p:cNvSpPr/>
                <p:nvPr/>
              </p:nvSpPr>
              <p:spPr>
                <a:xfrm>
                  <a:off x="3972984" y="5619333"/>
                  <a:ext cx="679538" cy="702219"/>
                </a:xfrm>
                <a:prstGeom prst="ellipse">
                  <a:avLst/>
                </a:prstGeom>
                <a:noFill/>
                <a:ln>
                  <a:solidFill>
                    <a:srgbClr val="71BCC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sp>
            <p:nvSpPr>
              <p:cNvPr id="30" name="Овал 29">
                <a:extLst>
                  <a:ext uri="{FF2B5EF4-FFF2-40B4-BE49-F238E27FC236}">
                    <a16:creationId xmlns:a16="http://schemas.microsoft.com/office/drawing/2014/main" id="{C43B25E9-F368-3A14-6C37-BBCEDD0F452F}"/>
                  </a:ext>
                </a:extLst>
              </p:cNvPr>
              <p:cNvSpPr/>
              <p:nvPr/>
            </p:nvSpPr>
            <p:spPr>
              <a:xfrm>
                <a:off x="3217901" y="5137103"/>
                <a:ext cx="429268" cy="443595"/>
              </a:xfrm>
              <a:prstGeom prst="ellipse">
                <a:avLst/>
              </a:prstGeom>
              <a:noFill/>
              <a:ln>
                <a:solidFill>
                  <a:srgbClr val="71BC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31" name="Прямая соединительная линия 30">
                <a:extLst>
                  <a:ext uri="{FF2B5EF4-FFF2-40B4-BE49-F238E27FC236}">
                    <a16:creationId xmlns:a16="http://schemas.microsoft.com/office/drawing/2014/main" id="{65FF07CA-7DE9-8567-A007-6FF717C6A8F2}"/>
                  </a:ext>
                </a:extLst>
              </p:cNvPr>
              <p:cNvCxnSpPr>
                <a:stCxn id="33" idx="6"/>
                <a:endCxn id="30" idx="2"/>
              </p:cNvCxnSpPr>
              <p:nvPr/>
            </p:nvCxnSpPr>
            <p:spPr>
              <a:xfrm flipV="1">
                <a:off x="2921639" y="5358901"/>
                <a:ext cx="296262" cy="5434"/>
              </a:xfrm>
              <a:prstGeom prst="line">
                <a:avLst/>
              </a:prstGeom>
              <a:ln w="12700">
                <a:solidFill>
                  <a:srgbClr val="71BCC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90870F90-E297-30EA-0C5B-93DF1E508A3C}"/>
                </a:ext>
              </a:extLst>
            </p:cNvPr>
            <p:cNvGrpSpPr/>
            <p:nvPr/>
          </p:nvGrpSpPr>
          <p:grpSpPr>
            <a:xfrm>
              <a:off x="3244584" y="5094818"/>
              <a:ext cx="1154798" cy="449029"/>
              <a:chOff x="2492371" y="5137103"/>
              <a:chExt cx="1154798" cy="449029"/>
            </a:xfrm>
          </p:grpSpPr>
          <p:sp>
            <p:nvSpPr>
              <p:cNvPr id="25" name="Овал 24">
                <a:extLst>
                  <a:ext uri="{FF2B5EF4-FFF2-40B4-BE49-F238E27FC236}">
                    <a16:creationId xmlns:a16="http://schemas.microsoft.com/office/drawing/2014/main" id="{353B454D-4388-951B-F94D-CD39A2A47C38}"/>
                  </a:ext>
                </a:extLst>
              </p:cNvPr>
              <p:cNvSpPr/>
              <p:nvPr/>
            </p:nvSpPr>
            <p:spPr>
              <a:xfrm>
                <a:off x="2492371" y="5142537"/>
                <a:ext cx="429268" cy="443595"/>
              </a:xfrm>
              <a:prstGeom prst="ellipse">
                <a:avLst/>
              </a:prstGeom>
              <a:noFill/>
              <a:ln>
                <a:solidFill>
                  <a:srgbClr val="71BC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6" name="Овал 25">
                <a:extLst>
                  <a:ext uri="{FF2B5EF4-FFF2-40B4-BE49-F238E27FC236}">
                    <a16:creationId xmlns:a16="http://schemas.microsoft.com/office/drawing/2014/main" id="{4085B01D-0F3C-2252-0C24-EA52A194BE4F}"/>
                  </a:ext>
                </a:extLst>
              </p:cNvPr>
              <p:cNvSpPr/>
              <p:nvPr/>
            </p:nvSpPr>
            <p:spPr>
              <a:xfrm>
                <a:off x="3217901" y="5137103"/>
                <a:ext cx="429268" cy="443595"/>
              </a:xfrm>
              <a:prstGeom prst="ellipse">
                <a:avLst/>
              </a:prstGeom>
              <a:noFill/>
              <a:ln>
                <a:solidFill>
                  <a:srgbClr val="71BC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27" name="Прямая соединительная линия 26">
                <a:extLst>
                  <a:ext uri="{FF2B5EF4-FFF2-40B4-BE49-F238E27FC236}">
                    <a16:creationId xmlns:a16="http://schemas.microsoft.com/office/drawing/2014/main" id="{0E91EB6E-584E-0F0A-2BD3-CC715872EE17}"/>
                  </a:ext>
                </a:extLst>
              </p:cNvPr>
              <p:cNvCxnSpPr>
                <a:stCxn id="25" idx="6"/>
                <a:endCxn id="26" idx="2"/>
              </p:cNvCxnSpPr>
              <p:nvPr/>
            </p:nvCxnSpPr>
            <p:spPr>
              <a:xfrm flipV="1">
                <a:off x="2921639" y="5358901"/>
                <a:ext cx="296262" cy="5434"/>
              </a:xfrm>
              <a:prstGeom prst="line">
                <a:avLst/>
              </a:prstGeom>
              <a:ln w="12700">
                <a:solidFill>
                  <a:srgbClr val="71BCC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5718AD89-8FAD-5054-A717-6988F6D3FFFA}"/>
                </a:ext>
              </a:extLst>
            </p:cNvPr>
            <p:cNvCxnSpPr>
              <a:cxnSpLocks/>
              <a:stCxn id="30" idx="6"/>
              <a:endCxn id="25" idx="2"/>
            </p:cNvCxnSpPr>
            <p:nvPr/>
          </p:nvCxnSpPr>
          <p:spPr>
            <a:xfrm>
              <a:off x="2962873" y="5316616"/>
              <a:ext cx="281711" cy="5434"/>
            </a:xfrm>
            <a:prstGeom prst="line">
              <a:avLst/>
            </a:prstGeom>
            <a:ln w="12700">
              <a:solidFill>
                <a:srgbClr val="71BCC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id="{50438556-0B1F-C61D-1337-2E525206B6F2}"/>
                </a:ext>
              </a:extLst>
            </p:cNvPr>
            <p:cNvGrpSpPr/>
            <p:nvPr/>
          </p:nvGrpSpPr>
          <p:grpSpPr>
            <a:xfrm>
              <a:off x="4414493" y="5094816"/>
              <a:ext cx="725530" cy="443595"/>
              <a:chOff x="2921639" y="5137103"/>
              <a:chExt cx="725530" cy="443595"/>
            </a:xfrm>
          </p:grpSpPr>
          <p:sp>
            <p:nvSpPr>
              <p:cNvPr id="23" name="Овал 22">
                <a:extLst>
                  <a:ext uri="{FF2B5EF4-FFF2-40B4-BE49-F238E27FC236}">
                    <a16:creationId xmlns:a16="http://schemas.microsoft.com/office/drawing/2014/main" id="{AADBF86A-5BFD-0A44-8B96-B9BA8D68E39C}"/>
                  </a:ext>
                </a:extLst>
              </p:cNvPr>
              <p:cNvSpPr/>
              <p:nvPr/>
            </p:nvSpPr>
            <p:spPr>
              <a:xfrm>
                <a:off x="3217901" y="5137103"/>
                <a:ext cx="429268" cy="443595"/>
              </a:xfrm>
              <a:prstGeom prst="ellipse">
                <a:avLst/>
              </a:prstGeom>
              <a:noFill/>
              <a:ln>
                <a:solidFill>
                  <a:srgbClr val="71BC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30D89174-C6D0-3699-EE56-EA9C22A97800}"/>
                  </a:ext>
                </a:extLst>
              </p:cNvPr>
              <p:cNvCxnSpPr>
                <a:cxnSpLocks/>
                <a:endCxn id="23" idx="2"/>
              </p:cNvCxnSpPr>
              <p:nvPr/>
            </p:nvCxnSpPr>
            <p:spPr>
              <a:xfrm flipV="1">
                <a:off x="2921639" y="5358901"/>
                <a:ext cx="296262" cy="5434"/>
              </a:xfrm>
              <a:prstGeom prst="line">
                <a:avLst/>
              </a:prstGeom>
              <a:ln w="12700">
                <a:solidFill>
                  <a:srgbClr val="71BCC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36988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6A16C39C-0B12-7A09-1F65-EE3BCBC1833A}"/>
              </a:ext>
            </a:extLst>
          </p:cNvPr>
          <p:cNvGrpSpPr/>
          <p:nvPr/>
        </p:nvGrpSpPr>
        <p:grpSpPr>
          <a:xfrm>
            <a:off x="11628454" y="38246"/>
            <a:ext cx="567327" cy="6804406"/>
            <a:chOff x="11628454" y="57702"/>
            <a:chExt cx="567327" cy="6804406"/>
          </a:xfrm>
        </p:grpSpPr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id="{C9B540F8-FB39-63CF-C016-86F833FAEB86}"/>
                </a:ext>
              </a:extLst>
            </p:cNvPr>
            <p:cNvGrpSpPr/>
            <p:nvPr/>
          </p:nvGrpSpPr>
          <p:grpSpPr>
            <a:xfrm>
              <a:off x="11636325" y="524140"/>
              <a:ext cx="433785" cy="5732956"/>
              <a:chOff x="11621610" y="61948"/>
              <a:chExt cx="438035" cy="5476131"/>
            </a:xfrm>
          </p:grpSpPr>
          <p:grpSp>
            <p:nvGrpSpPr>
              <p:cNvPr id="18" name="Группа 17">
                <a:extLst>
                  <a:ext uri="{FF2B5EF4-FFF2-40B4-BE49-F238E27FC236}">
                    <a16:creationId xmlns:a16="http://schemas.microsoft.com/office/drawing/2014/main" id="{02DFC288-2B41-A9E1-2DF9-4996B12537AA}"/>
                  </a:ext>
                </a:extLst>
              </p:cNvPr>
              <p:cNvGrpSpPr/>
              <p:nvPr/>
            </p:nvGrpSpPr>
            <p:grpSpPr>
              <a:xfrm rot="5400000">
                <a:off x="9880249" y="1920028"/>
                <a:ext cx="3920753" cy="438032"/>
                <a:chOff x="1808075" y="5094816"/>
                <a:chExt cx="4019203" cy="449031"/>
              </a:xfrm>
            </p:grpSpPr>
            <p:pic>
              <p:nvPicPr>
                <p:cNvPr id="32" name="Рисунок 31" descr="Линейный график контур">
                  <a:extLst>
                    <a:ext uri="{FF2B5EF4-FFF2-40B4-BE49-F238E27FC236}">
                      <a16:creationId xmlns:a16="http://schemas.microsoft.com/office/drawing/2014/main" id="{85E71CB9-3BE8-EF72-C3EF-F3E8CB8845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4038247" y="5157338"/>
                  <a:ext cx="321133" cy="321133"/>
                </a:xfrm>
                <a:prstGeom prst="rect">
                  <a:avLst/>
                </a:prstGeom>
              </p:spPr>
            </p:pic>
            <p:pic>
              <p:nvPicPr>
                <p:cNvPr id="33" name="Рисунок 32" descr="Ноутбук контур">
                  <a:extLst>
                    <a:ext uri="{FF2B5EF4-FFF2-40B4-BE49-F238E27FC236}">
                      <a16:creationId xmlns:a16="http://schemas.microsoft.com/office/drawing/2014/main" id="{39E4D6D2-0529-0002-C7D8-889304DC36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290497" y="5152267"/>
                  <a:ext cx="341832" cy="341832"/>
                </a:xfrm>
                <a:prstGeom prst="rect">
                  <a:avLst/>
                </a:prstGeom>
              </p:spPr>
            </p:pic>
            <p:pic>
              <p:nvPicPr>
                <p:cNvPr id="34" name="Рисунок 33" descr="Книги контур">
                  <a:extLst>
                    <a:ext uri="{FF2B5EF4-FFF2-40B4-BE49-F238E27FC236}">
                      <a16:creationId xmlns:a16="http://schemas.microsoft.com/office/drawing/2014/main" id="{3972ADFA-66B3-DF46-0BBC-06BD289793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482861" y="5147879"/>
                  <a:ext cx="344417" cy="344417"/>
                </a:xfrm>
                <a:prstGeom prst="rect">
                  <a:avLst/>
                </a:prstGeom>
              </p:spPr>
            </p:pic>
            <p:grpSp>
              <p:nvGrpSpPr>
                <p:cNvPr id="35" name="Группа 34">
                  <a:extLst>
                    <a:ext uri="{FF2B5EF4-FFF2-40B4-BE49-F238E27FC236}">
                      <a16:creationId xmlns:a16="http://schemas.microsoft.com/office/drawing/2014/main" id="{FAEC40E0-EFCD-69B8-640B-06E8932EE8D4}"/>
                    </a:ext>
                  </a:extLst>
                </p:cNvPr>
                <p:cNvGrpSpPr/>
                <p:nvPr/>
              </p:nvGrpSpPr>
              <p:grpSpPr>
                <a:xfrm>
                  <a:off x="1808075" y="5094818"/>
                  <a:ext cx="1154798" cy="449029"/>
                  <a:chOff x="2492371" y="5137103"/>
                  <a:chExt cx="1154798" cy="449029"/>
                </a:xfrm>
              </p:grpSpPr>
              <p:pic>
                <p:nvPicPr>
                  <p:cNvPr id="44" name="Рисунок 43" descr="Повествование контур">
                    <a:extLst>
                      <a:ext uri="{FF2B5EF4-FFF2-40B4-BE49-F238E27FC236}">
                        <a16:creationId xmlns:a16="http://schemas.microsoft.com/office/drawing/2014/main" id="{01CE901C-969C-6616-C82E-BB107D5411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 rot="16200000">
                    <a:off x="3263099" y="5189464"/>
                    <a:ext cx="338871" cy="338871"/>
                  </a:xfrm>
                  <a:prstGeom prst="rect">
                    <a:avLst/>
                  </a:prstGeom>
                </p:spPr>
              </p:pic>
              <p:grpSp>
                <p:nvGrpSpPr>
                  <p:cNvPr id="45" name="Группа 44">
                    <a:extLst>
                      <a:ext uri="{FF2B5EF4-FFF2-40B4-BE49-F238E27FC236}">
                        <a16:creationId xmlns:a16="http://schemas.microsoft.com/office/drawing/2014/main" id="{1E27A935-00D8-AB07-FA77-63F2E1DDADF6}"/>
                      </a:ext>
                    </a:extLst>
                  </p:cNvPr>
                  <p:cNvGrpSpPr/>
                  <p:nvPr/>
                </p:nvGrpSpPr>
                <p:grpSpPr>
                  <a:xfrm>
                    <a:off x="2492371" y="5142537"/>
                    <a:ext cx="429268" cy="443595"/>
                    <a:chOff x="3972984" y="5619333"/>
                    <a:chExt cx="679538" cy="702219"/>
                  </a:xfrm>
                </p:grpSpPr>
                <p:pic>
                  <p:nvPicPr>
                    <p:cNvPr id="48" name="Рисунок 47" descr="Робот контур">
                      <a:extLst>
                        <a:ext uri="{FF2B5EF4-FFF2-40B4-BE49-F238E27FC236}">
                          <a16:creationId xmlns:a16="http://schemas.microsoft.com/office/drawing/2014/main" id="{0815A048-5527-8712-DE9F-72680B623C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6200000">
                      <a:off x="4023753" y="5672843"/>
                      <a:ext cx="578001" cy="57799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49" name="Овал 48">
                      <a:extLst>
                        <a:ext uri="{FF2B5EF4-FFF2-40B4-BE49-F238E27FC236}">
                          <a16:creationId xmlns:a16="http://schemas.microsoft.com/office/drawing/2014/main" id="{575812B2-CA63-CDC2-CD22-F6840F825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72984" y="5619333"/>
                      <a:ext cx="679538" cy="702219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71BCC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ru-RU"/>
                    </a:p>
                  </p:txBody>
                </p:sp>
              </p:grpSp>
              <p:sp>
                <p:nvSpPr>
                  <p:cNvPr id="46" name="Овал 45">
                    <a:extLst>
                      <a:ext uri="{FF2B5EF4-FFF2-40B4-BE49-F238E27FC236}">
                        <a16:creationId xmlns:a16="http://schemas.microsoft.com/office/drawing/2014/main" id="{47688CBA-6641-DF46-9AB1-BD54A4B62B39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47" name="Прямая соединительная линия 46">
                    <a:extLst>
                      <a:ext uri="{FF2B5EF4-FFF2-40B4-BE49-F238E27FC236}">
                        <a16:creationId xmlns:a16="http://schemas.microsoft.com/office/drawing/2014/main" id="{CA0B8541-D70F-9C5D-5056-88452378C92F}"/>
                      </a:ext>
                    </a:extLst>
                  </p:cNvPr>
                  <p:cNvCxnSpPr>
                    <a:cxnSpLocks/>
                    <a:stCxn id="49" idx="6"/>
                    <a:endCxn id="46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" name="Группа 35">
                  <a:extLst>
                    <a:ext uri="{FF2B5EF4-FFF2-40B4-BE49-F238E27FC236}">
                      <a16:creationId xmlns:a16="http://schemas.microsoft.com/office/drawing/2014/main" id="{E52F735B-FE2A-6619-DD79-414074124A68}"/>
                    </a:ext>
                  </a:extLst>
                </p:cNvPr>
                <p:cNvGrpSpPr/>
                <p:nvPr/>
              </p:nvGrpSpPr>
              <p:grpSpPr>
                <a:xfrm>
                  <a:off x="3244584" y="5094818"/>
                  <a:ext cx="1154798" cy="449029"/>
                  <a:chOff x="2492371" y="5137103"/>
                  <a:chExt cx="1154798" cy="449029"/>
                </a:xfrm>
              </p:grpSpPr>
              <p:sp>
                <p:nvSpPr>
                  <p:cNvPr id="41" name="Овал 40">
                    <a:extLst>
                      <a:ext uri="{FF2B5EF4-FFF2-40B4-BE49-F238E27FC236}">
                        <a16:creationId xmlns:a16="http://schemas.microsoft.com/office/drawing/2014/main" id="{392712BA-E834-B912-1E7B-1FCE739A0D41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42" name="Овал 41">
                    <a:extLst>
                      <a:ext uri="{FF2B5EF4-FFF2-40B4-BE49-F238E27FC236}">
                        <a16:creationId xmlns:a16="http://schemas.microsoft.com/office/drawing/2014/main" id="{859DDD9C-4A54-20A4-2D06-6C4622EAA497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43" name="Прямая соединительная линия 42">
                    <a:extLst>
                      <a:ext uri="{FF2B5EF4-FFF2-40B4-BE49-F238E27FC236}">
                        <a16:creationId xmlns:a16="http://schemas.microsoft.com/office/drawing/2014/main" id="{C45B42A9-A5F1-33DF-C6D2-2FDB230FB55D}"/>
                      </a:ext>
                    </a:extLst>
                  </p:cNvPr>
                  <p:cNvCxnSpPr>
                    <a:cxnSpLocks/>
                    <a:stCxn id="41" idx="6"/>
                    <a:endCxn id="42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7" name="Прямая соединительная линия 36">
                  <a:extLst>
                    <a:ext uri="{FF2B5EF4-FFF2-40B4-BE49-F238E27FC236}">
                      <a16:creationId xmlns:a16="http://schemas.microsoft.com/office/drawing/2014/main" id="{7744029E-0194-54D9-CD61-488EB0387717}"/>
                    </a:ext>
                  </a:extLst>
                </p:cNvPr>
                <p:cNvCxnSpPr>
                  <a:cxnSpLocks/>
                  <a:stCxn id="46" idx="6"/>
                  <a:endCxn id="41" idx="2"/>
                </p:cNvCxnSpPr>
                <p:nvPr/>
              </p:nvCxnSpPr>
              <p:spPr>
                <a:xfrm>
                  <a:off x="2962873" y="5316616"/>
                  <a:ext cx="281711" cy="5434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8" name="Группа 37">
                  <a:extLst>
                    <a:ext uri="{FF2B5EF4-FFF2-40B4-BE49-F238E27FC236}">
                      <a16:creationId xmlns:a16="http://schemas.microsoft.com/office/drawing/2014/main" id="{D36468F7-3662-4C75-8D12-9AFF30C98A4D}"/>
                    </a:ext>
                  </a:extLst>
                </p:cNvPr>
                <p:cNvGrpSpPr/>
                <p:nvPr/>
              </p:nvGrpSpPr>
              <p:grpSpPr>
                <a:xfrm>
                  <a:off x="4414493" y="5094816"/>
                  <a:ext cx="725530" cy="443595"/>
                  <a:chOff x="2921639" y="5137103"/>
                  <a:chExt cx="725530" cy="443595"/>
                </a:xfrm>
              </p:grpSpPr>
              <p:sp>
                <p:nvSpPr>
                  <p:cNvPr id="39" name="Овал 38">
                    <a:extLst>
                      <a:ext uri="{FF2B5EF4-FFF2-40B4-BE49-F238E27FC236}">
                        <a16:creationId xmlns:a16="http://schemas.microsoft.com/office/drawing/2014/main" id="{00AF9CFC-0341-FD12-7CA6-E5C36999A042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40" name="Прямая соединительная линия 39">
                    <a:extLst>
                      <a:ext uri="{FF2B5EF4-FFF2-40B4-BE49-F238E27FC236}">
                        <a16:creationId xmlns:a16="http://schemas.microsoft.com/office/drawing/2014/main" id="{FE98212F-13ED-2A34-3A03-7D0AE082A428}"/>
                      </a:ext>
                    </a:extLst>
                  </p:cNvPr>
                  <p:cNvCxnSpPr>
                    <a:cxnSpLocks/>
                    <a:endCxn id="39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9" name="Рисунок 18" descr="Школьный класс контур">
                <a:extLst>
                  <a:ext uri="{FF2B5EF4-FFF2-40B4-BE49-F238E27FC236}">
                    <a16:creationId xmlns:a16="http://schemas.microsoft.com/office/drawing/2014/main" id="{F066B634-9538-4323-8A5D-264175B334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1660411" y="4451585"/>
                <a:ext cx="352913" cy="352913"/>
              </a:xfrm>
              <a:prstGeom prst="rect">
                <a:avLst/>
              </a:prstGeom>
            </p:spPr>
          </p:pic>
          <p:pic>
            <p:nvPicPr>
              <p:cNvPr id="20" name="Рисунок 19" descr="Квадратная академическая шапочка контур">
                <a:extLst>
                  <a:ext uri="{FF2B5EF4-FFF2-40B4-BE49-F238E27FC236}">
                    <a16:creationId xmlns:a16="http://schemas.microsoft.com/office/drawing/2014/main" id="{F4F95A97-9AAC-4748-EDA1-805ED48004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1662616" y="5164831"/>
                <a:ext cx="364910" cy="364910"/>
              </a:xfrm>
              <a:prstGeom prst="rect">
                <a:avLst/>
              </a:prstGeom>
            </p:spPr>
          </p:pic>
          <p:pic>
            <p:nvPicPr>
              <p:cNvPr id="21" name="Рисунок 20" descr="Подпись контур">
                <a:extLst>
                  <a:ext uri="{FF2B5EF4-FFF2-40B4-BE49-F238E27FC236}">
                    <a16:creationId xmlns:a16="http://schemas.microsoft.com/office/drawing/2014/main" id="{F51C3CB9-4C0A-1585-6D0F-3092D6CAF1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11665182" y="3059255"/>
                <a:ext cx="317128" cy="317128"/>
              </a:xfrm>
              <a:prstGeom prst="rect">
                <a:avLst/>
              </a:prstGeom>
            </p:spPr>
          </p:pic>
          <p:grpSp>
            <p:nvGrpSpPr>
              <p:cNvPr id="22" name="Группа 21">
                <a:extLst>
                  <a:ext uri="{FF2B5EF4-FFF2-40B4-BE49-F238E27FC236}">
                    <a16:creationId xmlns:a16="http://schemas.microsoft.com/office/drawing/2014/main" id="{3314C792-E13A-E878-35BB-3DD73EC88D27}"/>
                  </a:ext>
                </a:extLst>
              </p:cNvPr>
              <p:cNvGrpSpPr/>
              <p:nvPr/>
            </p:nvGrpSpPr>
            <p:grpSpPr>
              <a:xfrm rot="5400000">
                <a:off x="9102564" y="2580999"/>
                <a:ext cx="5476131" cy="438030"/>
                <a:chOff x="-1939785" y="5094818"/>
                <a:chExt cx="5613637" cy="449029"/>
              </a:xfrm>
            </p:grpSpPr>
            <p:grpSp>
              <p:nvGrpSpPr>
                <p:cNvPr id="23" name="Группа 22">
                  <a:extLst>
                    <a:ext uri="{FF2B5EF4-FFF2-40B4-BE49-F238E27FC236}">
                      <a16:creationId xmlns:a16="http://schemas.microsoft.com/office/drawing/2014/main" id="{98CDA4D8-3B36-6709-9B9C-03FB51A52C96}"/>
                    </a:ext>
                  </a:extLst>
                </p:cNvPr>
                <p:cNvGrpSpPr/>
                <p:nvPr/>
              </p:nvGrpSpPr>
              <p:grpSpPr>
                <a:xfrm>
                  <a:off x="1808075" y="5094818"/>
                  <a:ext cx="1154798" cy="449029"/>
                  <a:chOff x="2492371" y="5137103"/>
                  <a:chExt cx="1154798" cy="449029"/>
                </a:xfrm>
              </p:grpSpPr>
              <p:sp>
                <p:nvSpPr>
                  <p:cNvPr id="29" name="Овал 28">
                    <a:extLst>
                      <a:ext uri="{FF2B5EF4-FFF2-40B4-BE49-F238E27FC236}">
                        <a16:creationId xmlns:a16="http://schemas.microsoft.com/office/drawing/2014/main" id="{27F20503-37BA-A867-2195-BF516ABD219C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30" name="Овал 29">
                    <a:extLst>
                      <a:ext uri="{FF2B5EF4-FFF2-40B4-BE49-F238E27FC236}">
                        <a16:creationId xmlns:a16="http://schemas.microsoft.com/office/drawing/2014/main" id="{D3F2E258-84BF-6F37-885A-09E3CD710374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31" name="Прямая соединительная линия 30">
                    <a:extLst>
                      <a:ext uri="{FF2B5EF4-FFF2-40B4-BE49-F238E27FC236}">
                        <a16:creationId xmlns:a16="http://schemas.microsoft.com/office/drawing/2014/main" id="{3FE66BAB-0259-1932-8863-1F1B543ED35B}"/>
                      </a:ext>
                    </a:extLst>
                  </p:cNvPr>
                  <p:cNvCxnSpPr>
                    <a:cxnSpLocks/>
                    <a:stCxn id="29" idx="6"/>
                    <a:endCxn id="30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" name="Группа 23">
                  <a:extLst>
                    <a:ext uri="{FF2B5EF4-FFF2-40B4-BE49-F238E27FC236}">
                      <a16:creationId xmlns:a16="http://schemas.microsoft.com/office/drawing/2014/main" id="{F4BB5C15-4FB5-62BA-EEDE-542BBB5F086B}"/>
                    </a:ext>
                  </a:extLst>
                </p:cNvPr>
                <p:cNvGrpSpPr/>
                <p:nvPr/>
              </p:nvGrpSpPr>
              <p:grpSpPr>
                <a:xfrm>
                  <a:off x="-1939785" y="5100252"/>
                  <a:ext cx="5613637" cy="443595"/>
                  <a:chOff x="-2691998" y="5142537"/>
                  <a:chExt cx="5613637" cy="443595"/>
                </a:xfrm>
              </p:grpSpPr>
              <p:sp>
                <p:nvSpPr>
                  <p:cNvPr id="27" name="Овал 26">
                    <a:extLst>
                      <a:ext uri="{FF2B5EF4-FFF2-40B4-BE49-F238E27FC236}">
                        <a16:creationId xmlns:a16="http://schemas.microsoft.com/office/drawing/2014/main" id="{3F1D4753-76C7-3B56-FAD6-9677137E4F53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28" name="Прямая соединительная линия 27">
                    <a:extLst>
                      <a:ext uri="{FF2B5EF4-FFF2-40B4-BE49-F238E27FC236}">
                        <a16:creationId xmlns:a16="http://schemas.microsoft.com/office/drawing/2014/main" id="{D0931C67-DA74-634D-AAEF-3F9AD0777E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-2639635" y="5311977"/>
                    <a:ext cx="0" cy="104726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5" name="Прямая соединительная линия 24">
                  <a:extLst>
                    <a:ext uri="{FF2B5EF4-FFF2-40B4-BE49-F238E27FC236}">
                      <a16:creationId xmlns:a16="http://schemas.microsoft.com/office/drawing/2014/main" id="{84F5D504-79C3-6D1B-5784-9718A93FE7D9}"/>
                    </a:ext>
                  </a:extLst>
                </p:cNvPr>
                <p:cNvCxnSpPr>
                  <a:cxnSpLocks/>
                  <a:stCxn id="30" idx="6"/>
                  <a:endCxn id="27" idx="2"/>
                </p:cNvCxnSpPr>
                <p:nvPr/>
              </p:nvCxnSpPr>
              <p:spPr>
                <a:xfrm>
                  <a:off x="2962873" y="5316616"/>
                  <a:ext cx="281711" cy="5434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0D476978-24C2-FB87-345D-2C4B3BEAC5A5}"/>
                    </a:ext>
                  </a:extLst>
                </p:cNvPr>
                <p:cNvCxnSpPr>
                  <a:cxnSpLocks/>
                  <a:stCxn id="39" idx="6"/>
                  <a:endCxn id="29" idx="2"/>
                </p:cNvCxnSpPr>
                <p:nvPr/>
              </p:nvCxnSpPr>
              <p:spPr>
                <a:xfrm rot="16200000" flipH="1">
                  <a:off x="1657227" y="5171202"/>
                  <a:ext cx="5434" cy="296262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id="{4A3CEF6D-AADA-B965-67B1-8D6C9BD73397}"/>
                </a:ext>
              </a:extLst>
            </p:cNvPr>
            <p:cNvGrpSpPr/>
            <p:nvPr/>
          </p:nvGrpSpPr>
          <p:grpSpPr>
            <a:xfrm>
              <a:off x="11637076" y="57702"/>
              <a:ext cx="558705" cy="492455"/>
              <a:chOff x="5679098" y="1436692"/>
              <a:chExt cx="2954716" cy="2604354"/>
            </a:xfrm>
          </p:grpSpPr>
          <p:sp>
            <p:nvSpPr>
              <p:cNvPr id="14" name="Арка 13">
                <a:extLst>
                  <a:ext uri="{FF2B5EF4-FFF2-40B4-BE49-F238E27FC236}">
                    <a16:creationId xmlns:a16="http://schemas.microsoft.com/office/drawing/2014/main" id="{7FD4BFC2-1D22-1507-CCC7-F5365E6C999D}"/>
                  </a:ext>
                </a:extLst>
              </p:cNvPr>
              <p:cNvSpPr/>
              <p:nvPr/>
            </p:nvSpPr>
            <p:spPr>
              <a:xfrm rot="16200000">
                <a:off x="5899882" y="1307113"/>
                <a:ext cx="2604354" cy="2863511"/>
              </a:xfrm>
              <a:prstGeom prst="blockArc">
                <a:avLst>
                  <a:gd name="adj1" fmla="val 15989552"/>
                  <a:gd name="adj2" fmla="val 20994758"/>
                  <a:gd name="adj3" fmla="val 6014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Арка 14">
                <a:extLst>
                  <a:ext uri="{FF2B5EF4-FFF2-40B4-BE49-F238E27FC236}">
                    <a16:creationId xmlns:a16="http://schemas.microsoft.com/office/drawing/2014/main" id="{32DCDDCD-C996-90B5-6F0C-4F7239C0AACB}"/>
                  </a:ext>
                </a:extLst>
              </p:cNvPr>
              <p:cNvSpPr/>
              <p:nvPr/>
            </p:nvSpPr>
            <p:spPr>
              <a:xfrm rot="479785">
                <a:off x="5679098" y="1649283"/>
                <a:ext cx="2377329" cy="2237279"/>
              </a:xfrm>
              <a:prstGeom prst="blockArc">
                <a:avLst>
                  <a:gd name="adj1" fmla="val 16114815"/>
                  <a:gd name="adj2" fmla="val 4882576"/>
                  <a:gd name="adj3" fmla="val 6149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Арка 15">
                <a:extLst>
                  <a:ext uri="{FF2B5EF4-FFF2-40B4-BE49-F238E27FC236}">
                    <a16:creationId xmlns:a16="http://schemas.microsoft.com/office/drawing/2014/main" id="{B128B793-3B32-F328-11F3-286E0A70B8B8}"/>
                  </a:ext>
                </a:extLst>
              </p:cNvPr>
              <p:cNvSpPr/>
              <p:nvPr/>
            </p:nvSpPr>
            <p:spPr>
              <a:xfrm rot="479785">
                <a:off x="6126773" y="2004024"/>
                <a:ext cx="1538041" cy="1565290"/>
              </a:xfrm>
              <a:prstGeom prst="blockArc">
                <a:avLst>
                  <a:gd name="adj1" fmla="val 14063133"/>
                  <a:gd name="adj2" fmla="val 6623394"/>
                  <a:gd name="adj3" fmla="val 12141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ED6B84C5-57F3-3A88-1D08-9E7822CE81B8}"/>
                  </a:ext>
                </a:extLst>
              </p:cNvPr>
              <p:cNvSpPr/>
              <p:nvPr/>
            </p:nvSpPr>
            <p:spPr>
              <a:xfrm>
                <a:off x="6676772" y="2535493"/>
                <a:ext cx="525294" cy="537943"/>
              </a:xfrm>
              <a:prstGeom prst="ellipse">
                <a:avLst/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FC650F05-9FDB-F317-961E-63BD87F80811}"/>
                </a:ext>
              </a:extLst>
            </p:cNvPr>
            <p:cNvGrpSpPr/>
            <p:nvPr/>
          </p:nvGrpSpPr>
          <p:grpSpPr>
            <a:xfrm>
              <a:off x="11628454" y="6369653"/>
              <a:ext cx="558705" cy="492455"/>
              <a:chOff x="5679098" y="1436692"/>
              <a:chExt cx="2954716" cy="2604354"/>
            </a:xfrm>
          </p:grpSpPr>
          <p:sp>
            <p:nvSpPr>
              <p:cNvPr id="10" name="Арка 9">
                <a:extLst>
                  <a:ext uri="{FF2B5EF4-FFF2-40B4-BE49-F238E27FC236}">
                    <a16:creationId xmlns:a16="http://schemas.microsoft.com/office/drawing/2014/main" id="{D81C6F9A-6E5F-FDC8-0AD2-88F197A4837E}"/>
                  </a:ext>
                </a:extLst>
              </p:cNvPr>
              <p:cNvSpPr/>
              <p:nvPr/>
            </p:nvSpPr>
            <p:spPr>
              <a:xfrm rot="16200000">
                <a:off x="5899882" y="1307113"/>
                <a:ext cx="2604354" cy="2863511"/>
              </a:xfrm>
              <a:prstGeom prst="blockArc">
                <a:avLst>
                  <a:gd name="adj1" fmla="val 15989552"/>
                  <a:gd name="adj2" fmla="val 20994758"/>
                  <a:gd name="adj3" fmla="val 6014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Арка 10">
                <a:extLst>
                  <a:ext uri="{FF2B5EF4-FFF2-40B4-BE49-F238E27FC236}">
                    <a16:creationId xmlns:a16="http://schemas.microsoft.com/office/drawing/2014/main" id="{5A866C59-10F1-21B9-E6C9-519AEE65F5AC}"/>
                  </a:ext>
                </a:extLst>
              </p:cNvPr>
              <p:cNvSpPr/>
              <p:nvPr/>
            </p:nvSpPr>
            <p:spPr>
              <a:xfrm rot="479785">
                <a:off x="5679098" y="1649283"/>
                <a:ext cx="2377329" cy="2237279"/>
              </a:xfrm>
              <a:prstGeom prst="blockArc">
                <a:avLst>
                  <a:gd name="adj1" fmla="val 16114815"/>
                  <a:gd name="adj2" fmla="val 4882576"/>
                  <a:gd name="adj3" fmla="val 6149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Арка 11">
                <a:extLst>
                  <a:ext uri="{FF2B5EF4-FFF2-40B4-BE49-F238E27FC236}">
                    <a16:creationId xmlns:a16="http://schemas.microsoft.com/office/drawing/2014/main" id="{0FDB1784-2028-81A0-83BA-CF8E5CD83E26}"/>
                  </a:ext>
                </a:extLst>
              </p:cNvPr>
              <p:cNvSpPr/>
              <p:nvPr/>
            </p:nvSpPr>
            <p:spPr>
              <a:xfrm rot="479785">
                <a:off x="6126773" y="2004024"/>
                <a:ext cx="1538041" cy="1565290"/>
              </a:xfrm>
              <a:prstGeom prst="blockArc">
                <a:avLst>
                  <a:gd name="adj1" fmla="val 14063133"/>
                  <a:gd name="adj2" fmla="val 6623394"/>
                  <a:gd name="adj3" fmla="val 12141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Овал 12">
                <a:extLst>
                  <a:ext uri="{FF2B5EF4-FFF2-40B4-BE49-F238E27FC236}">
                    <a16:creationId xmlns:a16="http://schemas.microsoft.com/office/drawing/2014/main" id="{C8D05B25-2B10-24D6-955A-2870537D990C}"/>
                  </a:ext>
                </a:extLst>
              </p:cNvPr>
              <p:cNvSpPr/>
              <p:nvPr/>
            </p:nvSpPr>
            <p:spPr>
              <a:xfrm>
                <a:off x="6676772" y="2535493"/>
                <a:ext cx="525294" cy="537943"/>
              </a:xfrm>
              <a:prstGeom prst="ellipse">
                <a:avLst/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BEBB0216-FF1E-41BA-7A9B-F880DFF9BE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58514" y="6277040"/>
              <a:ext cx="1" cy="92836"/>
            </a:xfrm>
            <a:prstGeom prst="line">
              <a:avLst/>
            </a:prstGeom>
            <a:ln w="12700">
              <a:solidFill>
                <a:srgbClr val="71BCC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474F1DA3-62DD-DCFA-2327-F42208B5F3B1}"/>
              </a:ext>
            </a:extLst>
          </p:cNvPr>
          <p:cNvSpPr txBox="1"/>
          <p:nvPr/>
        </p:nvSpPr>
        <p:spPr>
          <a:xfrm>
            <a:off x="7441377" y="2946040"/>
            <a:ext cx="4483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5FA4A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Заголовок в тексте, далее подзаголовок: </a:t>
            </a:r>
          </a:p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интервал до – 24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пт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</a:p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интервал после – отсутствует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E6B239-349E-7113-D939-CE417D8CE8E1}"/>
              </a:ext>
            </a:extLst>
          </p:cNvPr>
          <p:cNvSpPr txBox="1"/>
          <p:nvPr/>
        </p:nvSpPr>
        <p:spPr>
          <a:xfrm>
            <a:off x="1014325" y="-61255"/>
            <a:ext cx="10294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71BC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Правила оформления интервалов у заголовков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B5A52217-0670-1126-21B5-5AF2D06DEA0C}"/>
              </a:ext>
            </a:extLst>
          </p:cNvPr>
          <p:cNvCxnSpPr>
            <a:cxnSpLocks/>
          </p:cNvCxnSpPr>
          <p:nvPr/>
        </p:nvCxnSpPr>
        <p:spPr>
          <a:xfrm>
            <a:off x="882869" y="626878"/>
            <a:ext cx="10602345" cy="0"/>
          </a:xfrm>
          <a:prstGeom prst="line">
            <a:avLst/>
          </a:prstGeom>
          <a:ln w="38100">
            <a:solidFill>
              <a:srgbClr val="71BC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multimedia13_zR8AT1KZ">
            <a:hlinkClick r:id="" action="ppaction://media"/>
            <a:extLst>
              <a:ext uri="{FF2B5EF4-FFF2-40B4-BE49-F238E27FC236}">
                <a16:creationId xmlns:a16="http://schemas.microsoft.com/office/drawing/2014/main" id="{7B4FFFF1-8E59-2D75-4740-011EDF328B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rcRect l="18122" r="20666" b="11852"/>
          <a:stretch/>
        </p:blipFill>
        <p:spPr>
          <a:xfrm>
            <a:off x="82229" y="759767"/>
            <a:ext cx="7283593" cy="589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6A16C39C-0B12-7A09-1F65-EE3BCBC1833A}"/>
              </a:ext>
            </a:extLst>
          </p:cNvPr>
          <p:cNvGrpSpPr/>
          <p:nvPr/>
        </p:nvGrpSpPr>
        <p:grpSpPr>
          <a:xfrm>
            <a:off x="11628454" y="38246"/>
            <a:ext cx="567327" cy="6804406"/>
            <a:chOff x="11628454" y="57702"/>
            <a:chExt cx="567327" cy="6804406"/>
          </a:xfrm>
        </p:grpSpPr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id="{C9B540F8-FB39-63CF-C016-86F833FAEB86}"/>
                </a:ext>
              </a:extLst>
            </p:cNvPr>
            <p:cNvGrpSpPr/>
            <p:nvPr/>
          </p:nvGrpSpPr>
          <p:grpSpPr>
            <a:xfrm>
              <a:off x="11636325" y="524140"/>
              <a:ext cx="433785" cy="5732956"/>
              <a:chOff x="11621610" y="61948"/>
              <a:chExt cx="438035" cy="5476131"/>
            </a:xfrm>
          </p:grpSpPr>
          <p:grpSp>
            <p:nvGrpSpPr>
              <p:cNvPr id="18" name="Группа 17">
                <a:extLst>
                  <a:ext uri="{FF2B5EF4-FFF2-40B4-BE49-F238E27FC236}">
                    <a16:creationId xmlns:a16="http://schemas.microsoft.com/office/drawing/2014/main" id="{02DFC288-2B41-A9E1-2DF9-4996B12537AA}"/>
                  </a:ext>
                </a:extLst>
              </p:cNvPr>
              <p:cNvGrpSpPr/>
              <p:nvPr/>
            </p:nvGrpSpPr>
            <p:grpSpPr>
              <a:xfrm rot="5400000">
                <a:off x="9880249" y="1920028"/>
                <a:ext cx="3920753" cy="438032"/>
                <a:chOff x="1808075" y="5094816"/>
                <a:chExt cx="4019203" cy="449031"/>
              </a:xfrm>
            </p:grpSpPr>
            <p:pic>
              <p:nvPicPr>
                <p:cNvPr id="32" name="Рисунок 31" descr="Линейный график контур">
                  <a:extLst>
                    <a:ext uri="{FF2B5EF4-FFF2-40B4-BE49-F238E27FC236}">
                      <a16:creationId xmlns:a16="http://schemas.microsoft.com/office/drawing/2014/main" id="{85E71CB9-3BE8-EF72-C3EF-F3E8CB8845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4038247" y="5157338"/>
                  <a:ext cx="321133" cy="321133"/>
                </a:xfrm>
                <a:prstGeom prst="rect">
                  <a:avLst/>
                </a:prstGeom>
              </p:spPr>
            </p:pic>
            <p:pic>
              <p:nvPicPr>
                <p:cNvPr id="33" name="Рисунок 32" descr="Ноутбук контур">
                  <a:extLst>
                    <a:ext uri="{FF2B5EF4-FFF2-40B4-BE49-F238E27FC236}">
                      <a16:creationId xmlns:a16="http://schemas.microsoft.com/office/drawing/2014/main" id="{39E4D6D2-0529-0002-C7D8-889304DC36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290497" y="5152267"/>
                  <a:ext cx="341832" cy="341832"/>
                </a:xfrm>
                <a:prstGeom prst="rect">
                  <a:avLst/>
                </a:prstGeom>
              </p:spPr>
            </p:pic>
            <p:pic>
              <p:nvPicPr>
                <p:cNvPr id="34" name="Рисунок 33" descr="Книги контур">
                  <a:extLst>
                    <a:ext uri="{FF2B5EF4-FFF2-40B4-BE49-F238E27FC236}">
                      <a16:creationId xmlns:a16="http://schemas.microsoft.com/office/drawing/2014/main" id="{3972ADFA-66B3-DF46-0BBC-06BD289793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482861" y="5147879"/>
                  <a:ext cx="344417" cy="344417"/>
                </a:xfrm>
                <a:prstGeom prst="rect">
                  <a:avLst/>
                </a:prstGeom>
              </p:spPr>
            </p:pic>
            <p:grpSp>
              <p:nvGrpSpPr>
                <p:cNvPr id="35" name="Группа 34">
                  <a:extLst>
                    <a:ext uri="{FF2B5EF4-FFF2-40B4-BE49-F238E27FC236}">
                      <a16:creationId xmlns:a16="http://schemas.microsoft.com/office/drawing/2014/main" id="{FAEC40E0-EFCD-69B8-640B-06E8932EE8D4}"/>
                    </a:ext>
                  </a:extLst>
                </p:cNvPr>
                <p:cNvGrpSpPr/>
                <p:nvPr/>
              </p:nvGrpSpPr>
              <p:grpSpPr>
                <a:xfrm>
                  <a:off x="1808075" y="5094818"/>
                  <a:ext cx="1154798" cy="449029"/>
                  <a:chOff x="2492371" y="5137103"/>
                  <a:chExt cx="1154798" cy="449029"/>
                </a:xfrm>
              </p:grpSpPr>
              <p:pic>
                <p:nvPicPr>
                  <p:cNvPr id="44" name="Рисунок 43" descr="Повествование контур">
                    <a:extLst>
                      <a:ext uri="{FF2B5EF4-FFF2-40B4-BE49-F238E27FC236}">
                        <a16:creationId xmlns:a16="http://schemas.microsoft.com/office/drawing/2014/main" id="{01CE901C-969C-6616-C82E-BB107D5411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 rot="16200000">
                    <a:off x="3263099" y="5189464"/>
                    <a:ext cx="338871" cy="338871"/>
                  </a:xfrm>
                  <a:prstGeom prst="rect">
                    <a:avLst/>
                  </a:prstGeom>
                </p:spPr>
              </p:pic>
              <p:grpSp>
                <p:nvGrpSpPr>
                  <p:cNvPr id="45" name="Группа 44">
                    <a:extLst>
                      <a:ext uri="{FF2B5EF4-FFF2-40B4-BE49-F238E27FC236}">
                        <a16:creationId xmlns:a16="http://schemas.microsoft.com/office/drawing/2014/main" id="{1E27A935-00D8-AB07-FA77-63F2E1DDADF6}"/>
                      </a:ext>
                    </a:extLst>
                  </p:cNvPr>
                  <p:cNvGrpSpPr/>
                  <p:nvPr/>
                </p:nvGrpSpPr>
                <p:grpSpPr>
                  <a:xfrm>
                    <a:off x="2492371" y="5142537"/>
                    <a:ext cx="429268" cy="443595"/>
                    <a:chOff x="3972984" y="5619333"/>
                    <a:chExt cx="679538" cy="702219"/>
                  </a:xfrm>
                </p:grpSpPr>
                <p:pic>
                  <p:nvPicPr>
                    <p:cNvPr id="48" name="Рисунок 47" descr="Робот контур">
                      <a:extLst>
                        <a:ext uri="{FF2B5EF4-FFF2-40B4-BE49-F238E27FC236}">
                          <a16:creationId xmlns:a16="http://schemas.microsoft.com/office/drawing/2014/main" id="{0815A048-5527-8712-DE9F-72680B623C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6200000">
                      <a:off x="4023753" y="5672843"/>
                      <a:ext cx="578001" cy="57799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49" name="Овал 48">
                      <a:extLst>
                        <a:ext uri="{FF2B5EF4-FFF2-40B4-BE49-F238E27FC236}">
                          <a16:creationId xmlns:a16="http://schemas.microsoft.com/office/drawing/2014/main" id="{575812B2-CA63-CDC2-CD22-F6840F825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72984" y="5619333"/>
                      <a:ext cx="679538" cy="702219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71BCC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ru-RU"/>
                    </a:p>
                  </p:txBody>
                </p:sp>
              </p:grpSp>
              <p:sp>
                <p:nvSpPr>
                  <p:cNvPr id="46" name="Овал 45">
                    <a:extLst>
                      <a:ext uri="{FF2B5EF4-FFF2-40B4-BE49-F238E27FC236}">
                        <a16:creationId xmlns:a16="http://schemas.microsoft.com/office/drawing/2014/main" id="{47688CBA-6641-DF46-9AB1-BD54A4B62B39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47" name="Прямая соединительная линия 46">
                    <a:extLst>
                      <a:ext uri="{FF2B5EF4-FFF2-40B4-BE49-F238E27FC236}">
                        <a16:creationId xmlns:a16="http://schemas.microsoft.com/office/drawing/2014/main" id="{CA0B8541-D70F-9C5D-5056-88452378C92F}"/>
                      </a:ext>
                    </a:extLst>
                  </p:cNvPr>
                  <p:cNvCxnSpPr>
                    <a:cxnSpLocks/>
                    <a:stCxn id="49" idx="6"/>
                    <a:endCxn id="46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" name="Группа 35">
                  <a:extLst>
                    <a:ext uri="{FF2B5EF4-FFF2-40B4-BE49-F238E27FC236}">
                      <a16:creationId xmlns:a16="http://schemas.microsoft.com/office/drawing/2014/main" id="{E52F735B-FE2A-6619-DD79-414074124A68}"/>
                    </a:ext>
                  </a:extLst>
                </p:cNvPr>
                <p:cNvGrpSpPr/>
                <p:nvPr/>
              </p:nvGrpSpPr>
              <p:grpSpPr>
                <a:xfrm>
                  <a:off x="3244584" y="5094818"/>
                  <a:ext cx="1154798" cy="449029"/>
                  <a:chOff x="2492371" y="5137103"/>
                  <a:chExt cx="1154798" cy="449029"/>
                </a:xfrm>
              </p:grpSpPr>
              <p:sp>
                <p:nvSpPr>
                  <p:cNvPr id="41" name="Овал 40">
                    <a:extLst>
                      <a:ext uri="{FF2B5EF4-FFF2-40B4-BE49-F238E27FC236}">
                        <a16:creationId xmlns:a16="http://schemas.microsoft.com/office/drawing/2014/main" id="{392712BA-E834-B912-1E7B-1FCE739A0D41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42" name="Овал 41">
                    <a:extLst>
                      <a:ext uri="{FF2B5EF4-FFF2-40B4-BE49-F238E27FC236}">
                        <a16:creationId xmlns:a16="http://schemas.microsoft.com/office/drawing/2014/main" id="{859DDD9C-4A54-20A4-2D06-6C4622EAA497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43" name="Прямая соединительная линия 42">
                    <a:extLst>
                      <a:ext uri="{FF2B5EF4-FFF2-40B4-BE49-F238E27FC236}">
                        <a16:creationId xmlns:a16="http://schemas.microsoft.com/office/drawing/2014/main" id="{C45B42A9-A5F1-33DF-C6D2-2FDB230FB55D}"/>
                      </a:ext>
                    </a:extLst>
                  </p:cNvPr>
                  <p:cNvCxnSpPr>
                    <a:cxnSpLocks/>
                    <a:stCxn id="41" idx="6"/>
                    <a:endCxn id="42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7" name="Прямая соединительная линия 36">
                  <a:extLst>
                    <a:ext uri="{FF2B5EF4-FFF2-40B4-BE49-F238E27FC236}">
                      <a16:creationId xmlns:a16="http://schemas.microsoft.com/office/drawing/2014/main" id="{7744029E-0194-54D9-CD61-488EB0387717}"/>
                    </a:ext>
                  </a:extLst>
                </p:cNvPr>
                <p:cNvCxnSpPr>
                  <a:cxnSpLocks/>
                  <a:stCxn id="46" idx="6"/>
                  <a:endCxn id="41" idx="2"/>
                </p:cNvCxnSpPr>
                <p:nvPr/>
              </p:nvCxnSpPr>
              <p:spPr>
                <a:xfrm>
                  <a:off x="2962873" y="5316616"/>
                  <a:ext cx="281711" cy="5434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8" name="Группа 37">
                  <a:extLst>
                    <a:ext uri="{FF2B5EF4-FFF2-40B4-BE49-F238E27FC236}">
                      <a16:creationId xmlns:a16="http://schemas.microsoft.com/office/drawing/2014/main" id="{D36468F7-3662-4C75-8D12-9AFF30C98A4D}"/>
                    </a:ext>
                  </a:extLst>
                </p:cNvPr>
                <p:cNvGrpSpPr/>
                <p:nvPr/>
              </p:nvGrpSpPr>
              <p:grpSpPr>
                <a:xfrm>
                  <a:off x="4414493" y="5094816"/>
                  <a:ext cx="725530" cy="443595"/>
                  <a:chOff x="2921639" y="5137103"/>
                  <a:chExt cx="725530" cy="443595"/>
                </a:xfrm>
              </p:grpSpPr>
              <p:sp>
                <p:nvSpPr>
                  <p:cNvPr id="39" name="Овал 38">
                    <a:extLst>
                      <a:ext uri="{FF2B5EF4-FFF2-40B4-BE49-F238E27FC236}">
                        <a16:creationId xmlns:a16="http://schemas.microsoft.com/office/drawing/2014/main" id="{00AF9CFC-0341-FD12-7CA6-E5C36999A042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40" name="Прямая соединительная линия 39">
                    <a:extLst>
                      <a:ext uri="{FF2B5EF4-FFF2-40B4-BE49-F238E27FC236}">
                        <a16:creationId xmlns:a16="http://schemas.microsoft.com/office/drawing/2014/main" id="{FE98212F-13ED-2A34-3A03-7D0AE082A428}"/>
                      </a:ext>
                    </a:extLst>
                  </p:cNvPr>
                  <p:cNvCxnSpPr>
                    <a:cxnSpLocks/>
                    <a:endCxn id="39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9" name="Рисунок 18" descr="Школьный класс контур">
                <a:extLst>
                  <a:ext uri="{FF2B5EF4-FFF2-40B4-BE49-F238E27FC236}">
                    <a16:creationId xmlns:a16="http://schemas.microsoft.com/office/drawing/2014/main" id="{F066B634-9538-4323-8A5D-264175B334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1660411" y="4451585"/>
                <a:ext cx="352913" cy="352913"/>
              </a:xfrm>
              <a:prstGeom prst="rect">
                <a:avLst/>
              </a:prstGeom>
            </p:spPr>
          </p:pic>
          <p:pic>
            <p:nvPicPr>
              <p:cNvPr id="20" name="Рисунок 19" descr="Квадратная академическая шапочка контур">
                <a:extLst>
                  <a:ext uri="{FF2B5EF4-FFF2-40B4-BE49-F238E27FC236}">
                    <a16:creationId xmlns:a16="http://schemas.microsoft.com/office/drawing/2014/main" id="{F4F95A97-9AAC-4748-EDA1-805ED48004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1662616" y="5164831"/>
                <a:ext cx="364910" cy="364910"/>
              </a:xfrm>
              <a:prstGeom prst="rect">
                <a:avLst/>
              </a:prstGeom>
            </p:spPr>
          </p:pic>
          <p:pic>
            <p:nvPicPr>
              <p:cNvPr id="21" name="Рисунок 20" descr="Подпись контур">
                <a:extLst>
                  <a:ext uri="{FF2B5EF4-FFF2-40B4-BE49-F238E27FC236}">
                    <a16:creationId xmlns:a16="http://schemas.microsoft.com/office/drawing/2014/main" id="{F51C3CB9-4C0A-1585-6D0F-3092D6CAF1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11665182" y="3059255"/>
                <a:ext cx="317128" cy="317128"/>
              </a:xfrm>
              <a:prstGeom prst="rect">
                <a:avLst/>
              </a:prstGeom>
            </p:spPr>
          </p:pic>
          <p:grpSp>
            <p:nvGrpSpPr>
              <p:cNvPr id="22" name="Группа 21">
                <a:extLst>
                  <a:ext uri="{FF2B5EF4-FFF2-40B4-BE49-F238E27FC236}">
                    <a16:creationId xmlns:a16="http://schemas.microsoft.com/office/drawing/2014/main" id="{3314C792-E13A-E878-35BB-3DD73EC88D27}"/>
                  </a:ext>
                </a:extLst>
              </p:cNvPr>
              <p:cNvGrpSpPr/>
              <p:nvPr/>
            </p:nvGrpSpPr>
            <p:grpSpPr>
              <a:xfrm rot="5400000">
                <a:off x="9102564" y="2580999"/>
                <a:ext cx="5476131" cy="438030"/>
                <a:chOff x="-1939785" y="5094818"/>
                <a:chExt cx="5613637" cy="449029"/>
              </a:xfrm>
            </p:grpSpPr>
            <p:grpSp>
              <p:nvGrpSpPr>
                <p:cNvPr id="23" name="Группа 22">
                  <a:extLst>
                    <a:ext uri="{FF2B5EF4-FFF2-40B4-BE49-F238E27FC236}">
                      <a16:creationId xmlns:a16="http://schemas.microsoft.com/office/drawing/2014/main" id="{98CDA4D8-3B36-6709-9B9C-03FB51A52C96}"/>
                    </a:ext>
                  </a:extLst>
                </p:cNvPr>
                <p:cNvGrpSpPr/>
                <p:nvPr/>
              </p:nvGrpSpPr>
              <p:grpSpPr>
                <a:xfrm>
                  <a:off x="1808075" y="5094818"/>
                  <a:ext cx="1154798" cy="449029"/>
                  <a:chOff x="2492371" y="5137103"/>
                  <a:chExt cx="1154798" cy="449029"/>
                </a:xfrm>
              </p:grpSpPr>
              <p:sp>
                <p:nvSpPr>
                  <p:cNvPr id="29" name="Овал 28">
                    <a:extLst>
                      <a:ext uri="{FF2B5EF4-FFF2-40B4-BE49-F238E27FC236}">
                        <a16:creationId xmlns:a16="http://schemas.microsoft.com/office/drawing/2014/main" id="{27F20503-37BA-A867-2195-BF516ABD219C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30" name="Овал 29">
                    <a:extLst>
                      <a:ext uri="{FF2B5EF4-FFF2-40B4-BE49-F238E27FC236}">
                        <a16:creationId xmlns:a16="http://schemas.microsoft.com/office/drawing/2014/main" id="{D3F2E258-84BF-6F37-885A-09E3CD710374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31" name="Прямая соединительная линия 30">
                    <a:extLst>
                      <a:ext uri="{FF2B5EF4-FFF2-40B4-BE49-F238E27FC236}">
                        <a16:creationId xmlns:a16="http://schemas.microsoft.com/office/drawing/2014/main" id="{3FE66BAB-0259-1932-8863-1F1B543ED35B}"/>
                      </a:ext>
                    </a:extLst>
                  </p:cNvPr>
                  <p:cNvCxnSpPr>
                    <a:cxnSpLocks/>
                    <a:stCxn id="29" idx="6"/>
                    <a:endCxn id="30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" name="Группа 23">
                  <a:extLst>
                    <a:ext uri="{FF2B5EF4-FFF2-40B4-BE49-F238E27FC236}">
                      <a16:creationId xmlns:a16="http://schemas.microsoft.com/office/drawing/2014/main" id="{F4BB5C15-4FB5-62BA-EEDE-542BBB5F086B}"/>
                    </a:ext>
                  </a:extLst>
                </p:cNvPr>
                <p:cNvGrpSpPr/>
                <p:nvPr/>
              </p:nvGrpSpPr>
              <p:grpSpPr>
                <a:xfrm>
                  <a:off x="-1939785" y="5100252"/>
                  <a:ext cx="5613637" cy="443595"/>
                  <a:chOff x="-2691998" y="5142537"/>
                  <a:chExt cx="5613637" cy="443595"/>
                </a:xfrm>
              </p:grpSpPr>
              <p:sp>
                <p:nvSpPr>
                  <p:cNvPr id="27" name="Овал 26">
                    <a:extLst>
                      <a:ext uri="{FF2B5EF4-FFF2-40B4-BE49-F238E27FC236}">
                        <a16:creationId xmlns:a16="http://schemas.microsoft.com/office/drawing/2014/main" id="{3F1D4753-76C7-3B56-FAD6-9677137E4F53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28" name="Прямая соединительная линия 27">
                    <a:extLst>
                      <a:ext uri="{FF2B5EF4-FFF2-40B4-BE49-F238E27FC236}">
                        <a16:creationId xmlns:a16="http://schemas.microsoft.com/office/drawing/2014/main" id="{D0931C67-DA74-634D-AAEF-3F9AD0777E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-2639635" y="5311977"/>
                    <a:ext cx="0" cy="104726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5" name="Прямая соединительная линия 24">
                  <a:extLst>
                    <a:ext uri="{FF2B5EF4-FFF2-40B4-BE49-F238E27FC236}">
                      <a16:creationId xmlns:a16="http://schemas.microsoft.com/office/drawing/2014/main" id="{84F5D504-79C3-6D1B-5784-9718A93FE7D9}"/>
                    </a:ext>
                  </a:extLst>
                </p:cNvPr>
                <p:cNvCxnSpPr>
                  <a:cxnSpLocks/>
                  <a:stCxn id="30" idx="6"/>
                  <a:endCxn id="27" idx="2"/>
                </p:cNvCxnSpPr>
                <p:nvPr/>
              </p:nvCxnSpPr>
              <p:spPr>
                <a:xfrm>
                  <a:off x="2962873" y="5316616"/>
                  <a:ext cx="281711" cy="5434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0D476978-24C2-FB87-345D-2C4B3BEAC5A5}"/>
                    </a:ext>
                  </a:extLst>
                </p:cNvPr>
                <p:cNvCxnSpPr>
                  <a:cxnSpLocks/>
                  <a:stCxn id="39" idx="6"/>
                  <a:endCxn id="29" idx="2"/>
                </p:cNvCxnSpPr>
                <p:nvPr/>
              </p:nvCxnSpPr>
              <p:spPr>
                <a:xfrm rot="16200000" flipH="1">
                  <a:off x="1657227" y="5171202"/>
                  <a:ext cx="5434" cy="296262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id="{4A3CEF6D-AADA-B965-67B1-8D6C9BD73397}"/>
                </a:ext>
              </a:extLst>
            </p:cNvPr>
            <p:cNvGrpSpPr/>
            <p:nvPr/>
          </p:nvGrpSpPr>
          <p:grpSpPr>
            <a:xfrm>
              <a:off x="11637076" y="57702"/>
              <a:ext cx="558705" cy="492455"/>
              <a:chOff x="5679098" y="1436692"/>
              <a:chExt cx="2954716" cy="2604354"/>
            </a:xfrm>
          </p:grpSpPr>
          <p:sp>
            <p:nvSpPr>
              <p:cNvPr id="14" name="Арка 13">
                <a:extLst>
                  <a:ext uri="{FF2B5EF4-FFF2-40B4-BE49-F238E27FC236}">
                    <a16:creationId xmlns:a16="http://schemas.microsoft.com/office/drawing/2014/main" id="{7FD4BFC2-1D22-1507-CCC7-F5365E6C999D}"/>
                  </a:ext>
                </a:extLst>
              </p:cNvPr>
              <p:cNvSpPr/>
              <p:nvPr/>
            </p:nvSpPr>
            <p:spPr>
              <a:xfrm rot="16200000">
                <a:off x="5899882" y="1307113"/>
                <a:ext cx="2604354" cy="2863511"/>
              </a:xfrm>
              <a:prstGeom prst="blockArc">
                <a:avLst>
                  <a:gd name="adj1" fmla="val 15989552"/>
                  <a:gd name="adj2" fmla="val 20994758"/>
                  <a:gd name="adj3" fmla="val 6014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Арка 14">
                <a:extLst>
                  <a:ext uri="{FF2B5EF4-FFF2-40B4-BE49-F238E27FC236}">
                    <a16:creationId xmlns:a16="http://schemas.microsoft.com/office/drawing/2014/main" id="{32DCDDCD-C996-90B5-6F0C-4F7239C0AACB}"/>
                  </a:ext>
                </a:extLst>
              </p:cNvPr>
              <p:cNvSpPr/>
              <p:nvPr/>
            </p:nvSpPr>
            <p:spPr>
              <a:xfrm rot="479785">
                <a:off x="5679098" y="1649283"/>
                <a:ext cx="2377329" cy="2237279"/>
              </a:xfrm>
              <a:prstGeom prst="blockArc">
                <a:avLst>
                  <a:gd name="adj1" fmla="val 16114815"/>
                  <a:gd name="adj2" fmla="val 4882576"/>
                  <a:gd name="adj3" fmla="val 6149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Арка 15">
                <a:extLst>
                  <a:ext uri="{FF2B5EF4-FFF2-40B4-BE49-F238E27FC236}">
                    <a16:creationId xmlns:a16="http://schemas.microsoft.com/office/drawing/2014/main" id="{B128B793-3B32-F328-11F3-286E0A70B8B8}"/>
                  </a:ext>
                </a:extLst>
              </p:cNvPr>
              <p:cNvSpPr/>
              <p:nvPr/>
            </p:nvSpPr>
            <p:spPr>
              <a:xfrm rot="479785">
                <a:off x="6126773" y="2004024"/>
                <a:ext cx="1538041" cy="1565290"/>
              </a:xfrm>
              <a:prstGeom prst="blockArc">
                <a:avLst>
                  <a:gd name="adj1" fmla="val 14063133"/>
                  <a:gd name="adj2" fmla="val 6623394"/>
                  <a:gd name="adj3" fmla="val 12141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ED6B84C5-57F3-3A88-1D08-9E7822CE81B8}"/>
                  </a:ext>
                </a:extLst>
              </p:cNvPr>
              <p:cNvSpPr/>
              <p:nvPr/>
            </p:nvSpPr>
            <p:spPr>
              <a:xfrm>
                <a:off x="6676772" y="2535493"/>
                <a:ext cx="525294" cy="537943"/>
              </a:xfrm>
              <a:prstGeom prst="ellipse">
                <a:avLst/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FC650F05-9FDB-F317-961E-63BD87F80811}"/>
                </a:ext>
              </a:extLst>
            </p:cNvPr>
            <p:cNvGrpSpPr/>
            <p:nvPr/>
          </p:nvGrpSpPr>
          <p:grpSpPr>
            <a:xfrm>
              <a:off x="11628454" y="6369653"/>
              <a:ext cx="558705" cy="492455"/>
              <a:chOff x="5679098" y="1436692"/>
              <a:chExt cx="2954716" cy="2604354"/>
            </a:xfrm>
          </p:grpSpPr>
          <p:sp>
            <p:nvSpPr>
              <p:cNvPr id="10" name="Арка 9">
                <a:extLst>
                  <a:ext uri="{FF2B5EF4-FFF2-40B4-BE49-F238E27FC236}">
                    <a16:creationId xmlns:a16="http://schemas.microsoft.com/office/drawing/2014/main" id="{D81C6F9A-6E5F-FDC8-0AD2-88F197A4837E}"/>
                  </a:ext>
                </a:extLst>
              </p:cNvPr>
              <p:cNvSpPr/>
              <p:nvPr/>
            </p:nvSpPr>
            <p:spPr>
              <a:xfrm rot="16200000">
                <a:off x="5899882" y="1307113"/>
                <a:ext cx="2604354" cy="2863511"/>
              </a:xfrm>
              <a:prstGeom prst="blockArc">
                <a:avLst>
                  <a:gd name="adj1" fmla="val 15989552"/>
                  <a:gd name="adj2" fmla="val 20994758"/>
                  <a:gd name="adj3" fmla="val 6014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Арка 10">
                <a:extLst>
                  <a:ext uri="{FF2B5EF4-FFF2-40B4-BE49-F238E27FC236}">
                    <a16:creationId xmlns:a16="http://schemas.microsoft.com/office/drawing/2014/main" id="{5A866C59-10F1-21B9-E6C9-519AEE65F5AC}"/>
                  </a:ext>
                </a:extLst>
              </p:cNvPr>
              <p:cNvSpPr/>
              <p:nvPr/>
            </p:nvSpPr>
            <p:spPr>
              <a:xfrm rot="479785">
                <a:off x="5679098" y="1649283"/>
                <a:ext cx="2377329" cy="2237279"/>
              </a:xfrm>
              <a:prstGeom prst="blockArc">
                <a:avLst>
                  <a:gd name="adj1" fmla="val 16114815"/>
                  <a:gd name="adj2" fmla="val 4882576"/>
                  <a:gd name="adj3" fmla="val 6149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Арка 11">
                <a:extLst>
                  <a:ext uri="{FF2B5EF4-FFF2-40B4-BE49-F238E27FC236}">
                    <a16:creationId xmlns:a16="http://schemas.microsoft.com/office/drawing/2014/main" id="{0FDB1784-2028-81A0-83BA-CF8E5CD83E26}"/>
                  </a:ext>
                </a:extLst>
              </p:cNvPr>
              <p:cNvSpPr/>
              <p:nvPr/>
            </p:nvSpPr>
            <p:spPr>
              <a:xfrm rot="479785">
                <a:off x="6126773" y="2004024"/>
                <a:ext cx="1538041" cy="1565290"/>
              </a:xfrm>
              <a:prstGeom prst="blockArc">
                <a:avLst>
                  <a:gd name="adj1" fmla="val 14063133"/>
                  <a:gd name="adj2" fmla="val 6623394"/>
                  <a:gd name="adj3" fmla="val 12141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Овал 12">
                <a:extLst>
                  <a:ext uri="{FF2B5EF4-FFF2-40B4-BE49-F238E27FC236}">
                    <a16:creationId xmlns:a16="http://schemas.microsoft.com/office/drawing/2014/main" id="{C8D05B25-2B10-24D6-955A-2870537D990C}"/>
                  </a:ext>
                </a:extLst>
              </p:cNvPr>
              <p:cNvSpPr/>
              <p:nvPr/>
            </p:nvSpPr>
            <p:spPr>
              <a:xfrm>
                <a:off x="6676772" y="2535493"/>
                <a:ext cx="525294" cy="537943"/>
              </a:xfrm>
              <a:prstGeom prst="ellipse">
                <a:avLst/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BEBB0216-FF1E-41BA-7A9B-F880DFF9BE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58514" y="6277040"/>
              <a:ext cx="1" cy="92836"/>
            </a:xfrm>
            <a:prstGeom prst="line">
              <a:avLst/>
            </a:prstGeom>
            <a:ln w="12700">
              <a:solidFill>
                <a:srgbClr val="71BCC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474F1DA3-62DD-DCFA-2327-F42208B5F3B1}"/>
              </a:ext>
            </a:extLst>
          </p:cNvPr>
          <p:cNvSpPr txBox="1"/>
          <p:nvPr/>
        </p:nvSpPr>
        <p:spPr>
          <a:xfrm>
            <a:off x="6802409" y="2373206"/>
            <a:ext cx="44836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71BC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Заголовок в тексте, далее текст: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интервал до – 24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пт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</a:p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интервал после – 24 пт.</a:t>
            </a:r>
          </a:p>
        </p:txBody>
      </p:sp>
      <p:pic>
        <p:nvPicPr>
          <p:cNvPr id="2" name="11-45-54_Trim">
            <a:hlinkClick r:id="" action="ppaction://media"/>
            <a:extLst>
              <a:ext uri="{FF2B5EF4-FFF2-40B4-BE49-F238E27FC236}">
                <a16:creationId xmlns:a16="http://schemas.microsoft.com/office/drawing/2014/main" id="{8F0EF080-196F-20D8-BB91-BEDCC8FA8B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20"/>
          <a:srcRect l="18970" r="18114" b="5728"/>
          <a:stretch/>
        </p:blipFill>
        <p:spPr>
          <a:xfrm>
            <a:off x="627529" y="904241"/>
            <a:ext cx="5819547" cy="4904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0B540E-F28F-9093-1AC5-6748802DEB9D}"/>
              </a:ext>
            </a:extLst>
          </p:cNvPr>
          <p:cNvSpPr txBox="1"/>
          <p:nvPr/>
        </p:nvSpPr>
        <p:spPr>
          <a:xfrm>
            <a:off x="1014325" y="-61255"/>
            <a:ext cx="10294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71BC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Правила оформления интервалов у заголовков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CC3BB0D5-6D78-EEC6-582D-E0B28276DDD8}"/>
              </a:ext>
            </a:extLst>
          </p:cNvPr>
          <p:cNvCxnSpPr>
            <a:cxnSpLocks/>
          </p:cNvCxnSpPr>
          <p:nvPr/>
        </p:nvCxnSpPr>
        <p:spPr>
          <a:xfrm>
            <a:off x="882869" y="626878"/>
            <a:ext cx="10602345" cy="0"/>
          </a:xfrm>
          <a:prstGeom prst="line">
            <a:avLst/>
          </a:prstGeom>
          <a:ln w="38100">
            <a:solidFill>
              <a:srgbClr val="71BC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20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3F96-EDDB-68C2-267A-1BF4BBC395EE}"/>
              </a:ext>
            </a:extLst>
          </p:cNvPr>
          <p:cNvSpPr txBox="1"/>
          <p:nvPr/>
        </p:nvSpPr>
        <p:spPr>
          <a:xfrm>
            <a:off x="3124523" y="-38693"/>
            <a:ext cx="5902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71BC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Оформление иллюстраций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F11E4065-521E-1A83-927F-3633B58D9C88}"/>
              </a:ext>
            </a:extLst>
          </p:cNvPr>
          <p:cNvCxnSpPr>
            <a:cxnSpLocks/>
          </p:cNvCxnSpPr>
          <p:nvPr/>
        </p:nvCxnSpPr>
        <p:spPr>
          <a:xfrm>
            <a:off x="2862043" y="626878"/>
            <a:ext cx="6427537" cy="0"/>
          </a:xfrm>
          <a:prstGeom prst="line">
            <a:avLst/>
          </a:prstGeom>
          <a:ln w="38100">
            <a:solidFill>
              <a:srgbClr val="71BC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266ED74-C394-AB59-2A62-128B1FD74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223" y="1413988"/>
            <a:ext cx="5940425" cy="33496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5355A0-6F70-583D-69AC-D894716D980B}"/>
              </a:ext>
            </a:extLst>
          </p:cNvPr>
          <p:cNvSpPr txBox="1"/>
          <p:nvPr/>
        </p:nvSpPr>
        <p:spPr>
          <a:xfrm>
            <a:off x="54829" y="1000581"/>
            <a:ext cx="561936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Схемы и другие иллюстративные материалы </a:t>
            </a:r>
            <a:r>
              <a:rPr lang="ru-RU" b="1" dirty="0">
                <a:solidFill>
                  <a:srgbClr val="5FA4A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должны помещаться непосредственно после упоминания о них в тексте.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На все иллюстрации в отчете должны быть даны ссылки. 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 ссылке необходимо писать слово </a:t>
            </a:r>
            <a:r>
              <a:rPr lang="ru-RU" b="1" dirty="0">
                <a:solidFill>
                  <a:srgbClr val="5FA4A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"рисунок"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и его </a:t>
            </a:r>
            <a:r>
              <a:rPr lang="ru-RU" b="1" dirty="0">
                <a:solidFill>
                  <a:srgbClr val="5FA4A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номер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Иллюстрации, за исключением иллюстраций, приведенных в приложениях</a:t>
            </a:r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ru-RU" b="1" dirty="0">
                <a:solidFill>
                  <a:srgbClr val="5FA4A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следует нумеровать арабскими цифрами сквозной нумерацией непосредственно под рисунком с выравниванием по центру без абзацного отступа. </a:t>
            </a:r>
          </a:p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Перед и после рисунков не пропускаются пустые строки</a:t>
            </a:r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подписи к рисунку после номера ставится </a:t>
            </a:r>
            <a:r>
              <a:rPr lang="ru-RU" b="1" dirty="0">
                <a:solidFill>
                  <a:srgbClr val="5FA4A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пробел, дефис, пробел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название рисунка с </a:t>
            </a:r>
            <a:r>
              <a:rPr lang="ru-RU" b="1" dirty="0">
                <a:solidFill>
                  <a:srgbClr val="5FA4A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заглавной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буквы.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ru-R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b="1" dirty="0">
                <a:solidFill>
                  <a:srgbClr val="5FA4A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Пример подписи: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Рисунок 1 – Название рисунка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2CDB00DE-69CB-3024-599C-C57AAF38F2BE}"/>
              </a:ext>
            </a:extLst>
          </p:cNvPr>
          <p:cNvGrpSpPr/>
          <p:nvPr/>
        </p:nvGrpSpPr>
        <p:grpSpPr>
          <a:xfrm>
            <a:off x="11628454" y="38246"/>
            <a:ext cx="567327" cy="6804406"/>
            <a:chOff x="11628454" y="57702"/>
            <a:chExt cx="567327" cy="6804406"/>
          </a:xfrm>
        </p:grpSpPr>
        <p:grpSp>
          <p:nvGrpSpPr>
            <p:cNvPr id="12" name="Группа 11">
              <a:extLst>
                <a:ext uri="{FF2B5EF4-FFF2-40B4-BE49-F238E27FC236}">
                  <a16:creationId xmlns:a16="http://schemas.microsoft.com/office/drawing/2014/main" id="{48122680-67DC-E3CA-ACF8-58C22CDF0CFC}"/>
                </a:ext>
              </a:extLst>
            </p:cNvPr>
            <p:cNvGrpSpPr/>
            <p:nvPr/>
          </p:nvGrpSpPr>
          <p:grpSpPr>
            <a:xfrm>
              <a:off x="11636325" y="524140"/>
              <a:ext cx="433785" cy="5732956"/>
              <a:chOff x="11621610" y="61948"/>
              <a:chExt cx="438035" cy="5476131"/>
            </a:xfrm>
          </p:grpSpPr>
          <p:grpSp>
            <p:nvGrpSpPr>
              <p:cNvPr id="24" name="Группа 23">
                <a:extLst>
                  <a:ext uri="{FF2B5EF4-FFF2-40B4-BE49-F238E27FC236}">
                    <a16:creationId xmlns:a16="http://schemas.microsoft.com/office/drawing/2014/main" id="{2D1BA101-782B-F912-B347-703046399646}"/>
                  </a:ext>
                </a:extLst>
              </p:cNvPr>
              <p:cNvGrpSpPr/>
              <p:nvPr/>
            </p:nvGrpSpPr>
            <p:grpSpPr>
              <a:xfrm rot="5400000">
                <a:off x="9880249" y="1920028"/>
                <a:ext cx="3920753" cy="438032"/>
                <a:chOff x="1808075" y="5094816"/>
                <a:chExt cx="4019203" cy="449031"/>
              </a:xfrm>
            </p:grpSpPr>
            <p:pic>
              <p:nvPicPr>
                <p:cNvPr id="38" name="Рисунок 37" descr="Линейный график контур">
                  <a:extLst>
                    <a:ext uri="{FF2B5EF4-FFF2-40B4-BE49-F238E27FC236}">
                      <a16:creationId xmlns:a16="http://schemas.microsoft.com/office/drawing/2014/main" id="{BE3235CB-84A0-DC0A-E8BD-93C86D7DF0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4038247" y="5157338"/>
                  <a:ext cx="321133" cy="321133"/>
                </a:xfrm>
                <a:prstGeom prst="rect">
                  <a:avLst/>
                </a:prstGeom>
              </p:spPr>
            </p:pic>
            <p:pic>
              <p:nvPicPr>
                <p:cNvPr id="39" name="Рисунок 38" descr="Ноутбук контур">
                  <a:extLst>
                    <a:ext uri="{FF2B5EF4-FFF2-40B4-BE49-F238E27FC236}">
                      <a16:creationId xmlns:a16="http://schemas.microsoft.com/office/drawing/2014/main" id="{87F7E85B-9D41-135D-82B5-94B8DD1004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290497" y="5152267"/>
                  <a:ext cx="341832" cy="341832"/>
                </a:xfrm>
                <a:prstGeom prst="rect">
                  <a:avLst/>
                </a:prstGeom>
              </p:spPr>
            </p:pic>
            <p:pic>
              <p:nvPicPr>
                <p:cNvPr id="40" name="Рисунок 39" descr="Книги контур">
                  <a:extLst>
                    <a:ext uri="{FF2B5EF4-FFF2-40B4-BE49-F238E27FC236}">
                      <a16:creationId xmlns:a16="http://schemas.microsoft.com/office/drawing/2014/main" id="{745F4059-FA30-3B22-499C-6AF74AE954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482861" y="5147879"/>
                  <a:ext cx="344417" cy="344417"/>
                </a:xfrm>
                <a:prstGeom prst="rect">
                  <a:avLst/>
                </a:prstGeom>
              </p:spPr>
            </p:pic>
            <p:grpSp>
              <p:nvGrpSpPr>
                <p:cNvPr id="41" name="Группа 40">
                  <a:extLst>
                    <a:ext uri="{FF2B5EF4-FFF2-40B4-BE49-F238E27FC236}">
                      <a16:creationId xmlns:a16="http://schemas.microsoft.com/office/drawing/2014/main" id="{014C6D39-5F63-FB7D-2083-FCBFE12AAD1C}"/>
                    </a:ext>
                  </a:extLst>
                </p:cNvPr>
                <p:cNvGrpSpPr/>
                <p:nvPr/>
              </p:nvGrpSpPr>
              <p:grpSpPr>
                <a:xfrm>
                  <a:off x="1808075" y="5094818"/>
                  <a:ext cx="1154798" cy="449029"/>
                  <a:chOff x="2492371" y="5137103"/>
                  <a:chExt cx="1154798" cy="449029"/>
                </a:xfrm>
              </p:grpSpPr>
              <p:pic>
                <p:nvPicPr>
                  <p:cNvPr id="50" name="Рисунок 49" descr="Повествование контур">
                    <a:extLst>
                      <a:ext uri="{FF2B5EF4-FFF2-40B4-BE49-F238E27FC236}">
                        <a16:creationId xmlns:a16="http://schemas.microsoft.com/office/drawing/2014/main" id="{1018096F-415F-9D05-BA72-9A9CF5278C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 rot="16200000">
                    <a:off x="3263099" y="5189464"/>
                    <a:ext cx="338871" cy="338871"/>
                  </a:xfrm>
                  <a:prstGeom prst="rect">
                    <a:avLst/>
                  </a:prstGeom>
                </p:spPr>
              </p:pic>
              <p:grpSp>
                <p:nvGrpSpPr>
                  <p:cNvPr id="51" name="Группа 50">
                    <a:extLst>
                      <a:ext uri="{FF2B5EF4-FFF2-40B4-BE49-F238E27FC236}">
                        <a16:creationId xmlns:a16="http://schemas.microsoft.com/office/drawing/2014/main" id="{5A2D6A68-8698-4A07-FC5E-D86C072F8C69}"/>
                      </a:ext>
                    </a:extLst>
                  </p:cNvPr>
                  <p:cNvGrpSpPr/>
                  <p:nvPr/>
                </p:nvGrpSpPr>
                <p:grpSpPr>
                  <a:xfrm>
                    <a:off x="2492371" y="5142537"/>
                    <a:ext cx="429268" cy="443595"/>
                    <a:chOff x="3972984" y="5619333"/>
                    <a:chExt cx="679538" cy="702219"/>
                  </a:xfrm>
                </p:grpSpPr>
                <p:pic>
                  <p:nvPicPr>
                    <p:cNvPr id="54" name="Рисунок 53" descr="Робот контур">
                      <a:extLst>
                        <a:ext uri="{FF2B5EF4-FFF2-40B4-BE49-F238E27FC236}">
                          <a16:creationId xmlns:a16="http://schemas.microsoft.com/office/drawing/2014/main" id="{CD29D689-3C94-39CE-985D-541C63F5B8A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6200000">
                      <a:off x="4023753" y="5672843"/>
                      <a:ext cx="578001" cy="57799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5" name="Овал 54">
                      <a:extLst>
                        <a:ext uri="{FF2B5EF4-FFF2-40B4-BE49-F238E27FC236}">
                          <a16:creationId xmlns:a16="http://schemas.microsoft.com/office/drawing/2014/main" id="{9760617E-9679-729A-8259-9B65E4A47A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72984" y="5619333"/>
                      <a:ext cx="679538" cy="702219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71BCC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ru-RU"/>
                    </a:p>
                  </p:txBody>
                </p:sp>
              </p:grpSp>
              <p:sp>
                <p:nvSpPr>
                  <p:cNvPr id="52" name="Овал 51">
                    <a:extLst>
                      <a:ext uri="{FF2B5EF4-FFF2-40B4-BE49-F238E27FC236}">
                        <a16:creationId xmlns:a16="http://schemas.microsoft.com/office/drawing/2014/main" id="{3EC40DBB-E1CA-A27C-ED4D-DFD536AA68C0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53" name="Прямая соединительная линия 52">
                    <a:extLst>
                      <a:ext uri="{FF2B5EF4-FFF2-40B4-BE49-F238E27FC236}">
                        <a16:creationId xmlns:a16="http://schemas.microsoft.com/office/drawing/2014/main" id="{F2A3FC09-DD7D-0C41-D185-66C2C0C62674}"/>
                      </a:ext>
                    </a:extLst>
                  </p:cNvPr>
                  <p:cNvCxnSpPr>
                    <a:stCxn id="55" idx="6"/>
                    <a:endCxn id="52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2" name="Группа 41">
                  <a:extLst>
                    <a:ext uri="{FF2B5EF4-FFF2-40B4-BE49-F238E27FC236}">
                      <a16:creationId xmlns:a16="http://schemas.microsoft.com/office/drawing/2014/main" id="{E8A31EC3-31B7-8290-DAD4-CB93D248AC09}"/>
                    </a:ext>
                  </a:extLst>
                </p:cNvPr>
                <p:cNvGrpSpPr/>
                <p:nvPr/>
              </p:nvGrpSpPr>
              <p:grpSpPr>
                <a:xfrm>
                  <a:off x="3244584" y="5094818"/>
                  <a:ext cx="1154798" cy="449029"/>
                  <a:chOff x="2492371" y="5137103"/>
                  <a:chExt cx="1154798" cy="449029"/>
                </a:xfrm>
              </p:grpSpPr>
              <p:sp>
                <p:nvSpPr>
                  <p:cNvPr id="47" name="Овал 46">
                    <a:extLst>
                      <a:ext uri="{FF2B5EF4-FFF2-40B4-BE49-F238E27FC236}">
                        <a16:creationId xmlns:a16="http://schemas.microsoft.com/office/drawing/2014/main" id="{2AFE407F-D58F-B9E0-FC8B-5F4A53234129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48" name="Овал 47">
                    <a:extLst>
                      <a:ext uri="{FF2B5EF4-FFF2-40B4-BE49-F238E27FC236}">
                        <a16:creationId xmlns:a16="http://schemas.microsoft.com/office/drawing/2014/main" id="{0BDC6027-21F3-674B-2B2A-857CF8E9DD25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49" name="Прямая соединительная линия 48">
                    <a:extLst>
                      <a:ext uri="{FF2B5EF4-FFF2-40B4-BE49-F238E27FC236}">
                        <a16:creationId xmlns:a16="http://schemas.microsoft.com/office/drawing/2014/main" id="{49EB3054-D395-AED1-F1BA-8E5EDAD5F51A}"/>
                      </a:ext>
                    </a:extLst>
                  </p:cNvPr>
                  <p:cNvCxnSpPr>
                    <a:stCxn id="47" idx="6"/>
                    <a:endCxn id="48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3" name="Прямая соединительная линия 42">
                  <a:extLst>
                    <a:ext uri="{FF2B5EF4-FFF2-40B4-BE49-F238E27FC236}">
                      <a16:creationId xmlns:a16="http://schemas.microsoft.com/office/drawing/2014/main" id="{D0B70429-1921-8A91-CA2F-4D9BC4F44B77}"/>
                    </a:ext>
                  </a:extLst>
                </p:cNvPr>
                <p:cNvCxnSpPr>
                  <a:cxnSpLocks/>
                  <a:stCxn id="52" idx="6"/>
                  <a:endCxn id="47" idx="2"/>
                </p:cNvCxnSpPr>
                <p:nvPr/>
              </p:nvCxnSpPr>
              <p:spPr>
                <a:xfrm>
                  <a:off x="2962873" y="5316616"/>
                  <a:ext cx="281711" cy="5434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4" name="Группа 43">
                  <a:extLst>
                    <a:ext uri="{FF2B5EF4-FFF2-40B4-BE49-F238E27FC236}">
                      <a16:creationId xmlns:a16="http://schemas.microsoft.com/office/drawing/2014/main" id="{446D0D0F-D2B7-FFBA-FEF8-1BBE000F1DA2}"/>
                    </a:ext>
                  </a:extLst>
                </p:cNvPr>
                <p:cNvGrpSpPr/>
                <p:nvPr/>
              </p:nvGrpSpPr>
              <p:grpSpPr>
                <a:xfrm>
                  <a:off x="4414493" y="5094816"/>
                  <a:ext cx="725530" cy="443595"/>
                  <a:chOff x="2921639" y="5137103"/>
                  <a:chExt cx="725530" cy="443595"/>
                </a:xfrm>
              </p:grpSpPr>
              <p:sp>
                <p:nvSpPr>
                  <p:cNvPr id="45" name="Овал 44">
                    <a:extLst>
                      <a:ext uri="{FF2B5EF4-FFF2-40B4-BE49-F238E27FC236}">
                        <a16:creationId xmlns:a16="http://schemas.microsoft.com/office/drawing/2014/main" id="{8F730159-F868-83BF-FE6F-40C978C5A958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46" name="Прямая соединительная линия 45">
                    <a:extLst>
                      <a:ext uri="{FF2B5EF4-FFF2-40B4-BE49-F238E27FC236}">
                        <a16:creationId xmlns:a16="http://schemas.microsoft.com/office/drawing/2014/main" id="{6982037B-5F51-312F-C238-B5313A585A73}"/>
                      </a:ext>
                    </a:extLst>
                  </p:cNvPr>
                  <p:cNvCxnSpPr>
                    <a:cxnSpLocks/>
                    <a:endCxn id="45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25" name="Рисунок 24" descr="Школьный класс контур">
                <a:extLst>
                  <a:ext uri="{FF2B5EF4-FFF2-40B4-BE49-F238E27FC236}">
                    <a16:creationId xmlns:a16="http://schemas.microsoft.com/office/drawing/2014/main" id="{18DD2642-6FC3-57AC-7ABB-0BC194C0FA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1660411" y="4451585"/>
                <a:ext cx="352913" cy="352913"/>
              </a:xfrm>
              <a:prstGeom prst="rect">
                <a:avLst/>
              </a:prstGeom>
            </p:spPr>
          </p:pic>
          <p:pic>
            <p:nvPicPr>
              <p:cNvPr id="26" name="Рисунок 25" descr="Квадратная академическая шапочка контур">
                <a:extLst>
                  <a:ext uri="{FF2B5EF4-FFF2-40B4-BE49-F238E27FC236}">
                    <a16:creationId xmlns:a16="http://schemas.microsoft.com/office/drawing/2014/main" id="{EE5F5F65-4F41-9053-BEFE-B23667C95D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1662616" y="5164831"/>
                <a:ext cx="364910" cy="364910"/>
              </a:xfrm>
              <a:prstGeom prst="rect">
                <a:avLst/>
              </a:prstGeom>
            </p:spPr>
          </p:pic>
          <p:pic>
            <p:nvPicPr>
              <p:cNvPr id="27" name="Рисунок 26" descr="Подпись контур">
                <a:extLst>
                  <a:ext uri="{FF2B5EF4-FFF2-40B4-BE49-F238E27FC236}">
                    <a16:creationId xmlns:a16="http://schemas.microsoft.com/office/drawing/2014/main" id="{4DA16B4F-49FE-F5C7-F022-6048CDC332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11665182" y="3059255"/>
                <a:ext cx="317128" cy="317128"/>
              </a:xfrm>
              <a:prstGeom prst="rect">
                <a:avLst/>
              </a:prstGeom>
            </p:spPr>
          </p:pic>
          <p:grpSp>
            <p:nvGrpSpPr>
              <p:cNvPr id="28" name="Группа 27">
                <a:extLst>
                  <a:ext uri="{FF2B5EF4-FFF2-40B4-BE49-F238E27FC236}">
                    <a16:creationId xmlns:a16="http://schemas.microsoft.com/office/drawing/2014/main" id="{A3ECB432-AB2D-F212-06C7-B87C522247ED}"/>
                  </a:ext>
                </a:extLst>
              </p:cNvPr>
              <p:cNvGrpSpPr/>
              <p:nvPr/>
            </p:nvGrpSpPr>
            <p:grpSpPr>
              <a:xfrm rot="5400000">
                <a:off x="9102564" y="2580999"/>
                <a:ext cx="5476131" cy="438030"/>
                <a:chOff x="-1939785" y="5094818"/>
                <a:chExt cx="5613637" cy="449029"/>
              </a:xfrm>
            </p:grpSpPr>
            <p:grpSp>
              <p:nvGrpSpPr>
                <p:cNvPr id="29" name="Группа 28">
                  <a:extLst>
                    <a:ext uri="{FF2B5EF4-FFF2-40B4-BE49-F238E27FC236}">
                      <a16:creationId xmlns:a16="http://schemas.microsoft.com/office/drawing/2014/main" id="{C8289FCC-F419-9AA1-1B94-31E36FE87293}"/>
                    </a:ext>
                  </a:extLst>
                </p:cNvPr>
                <p:cNvGrpSpPr/>
                <p:nvPr/>
              </p:nvGrpSpPr>
              <p:grpSpPr>
                <a:xfrm>
                  <a:off x="1808075" y="5094818"/>
                  <a:ext cx="1154798" cy="449029"/>
                  <a:chOff x="2492371" y="5137103"/>
                  <a:chExt cx="1154798" cy="449029"/>
                </a:xfrm>
              </p:grpSpPr>
              <p:sp>
                <p:nvSpPr>
                  <p:cNvPr id="35" name="Овал 34">
                    <a:extLst>
                      <a:ext uri="{FF2B5EF4-FFF2-40B4-BE49-F238E27FC236}">
                        <a16:creationId xmlns:a16="http://schemas.microsoft.com/office/drawing/2014/main" id="{924E5CB3-FE98-B0A8-157B-E8542DF84CE5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36" name="Овал 35">
                    <a:extLst>
                      <a:ext uri="{FF2B5EF4-FFF2-40B4-BE49-F238E27FC236}">
                        <a16:creationId xmlns:a16="http://schemas.microsoft.com/office/drawing/2014/main" id="{8B435A39-2DAA-6383-69FB-49B3F03399B1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37" name="Прямая соединительная линия 36">
                    <a:extLst>
                      <a:ext uri="{FF2B5EF4-FFF2-40B4-BE49-F238E27FC236}">
                        <a16:creationId xmlns:a16="http://schemas.microsoft.com/office/drawing/2014/main" id="{3D645757-7B3C-1894-BF3A-BE2EB61B287C}"/>
                      </a:ext>
                    </a:extLst>
                  </p:cNvPr>
                  <p:cNvCxnSpPr>
                    <a:stCxn id="35" idx="6"/>
                    <a:endCxn id="36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" name="Группа 29">
                  <a:extLst>
                    <a:ext uri="{FF2B5EF4-FFF2-40B4-BE49-F238E27FC236}">
                      <a16:creationId xmlns:a16="http://schemas.microsoft.com/office/drawing/2014/main" id="{5AB7D68B-90D3-D2D8-4B0E-F02096654DEF}"/>
                    </a:ext>
                  </a:extLst>
                </p:cNvPr>
                <p:cNvGrpSpPr/>
                <p:nvPr/>
              </p:nvGrpSpPr>
              <p:grpSpPr>
                <a:xfrm>
                  <a:off x="-1939785" y="5100252"/>
                  <a:ext cx="5613637" cy="443595"/>
                  <a:chOff x="-2691998" y="5142537"/>
                  <a:chExt cx="5613637" cy="443595"/>
                </a:xfrm>
              </p:grpSpPr>
              <p:sp>
                <p:nvSpPr>
                  <p:cNvPr id="33" name="Овал 32">
                    <a:extLst>
                      <a:ext uri="{FF2B5EF4-FFF2-40B4-BE49-F238E27FC236}">
                        <a16:creationId xmlns:a16="http://schemas.microsoft.com/office/drawing/2014/main" id="{71FB0789-3C1D-A34E-D89C-1B88CEA912E8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34" name="Прямая соединительная линия 33">
                    <a:extLst>
                      <a:ext uri="{FF2B5EF4-FFF2-40B4-BE49-F238E27FC236}">
                        <a16:creationId xmlns:a16="http://schemas.microsoft.com/office/drawing/2014/main" id="{E0F5598F-79FA-DA93-E11E-383F73F659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-2639635" y="5311977"/>
                    <a:ext cx="0" cy="104726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1" name="Прямая соединительная линия 30">
                  <a:extLst>
                    <a:ext uri="{FF2B5EF4-FFF2-40B4-BE49-F238E27FC236}">
                      <a16:creationId xmlns:a16="http://schemas.microsoft.com/office/drawing/2014/main" id="{E39C633F-D1C4-B439-6304-573EE0F2A9EA}"/>
                    </a:ext>
                  </a:extLst>
                </p:cNvPr>
                <p:cNvCxnSpPr>
                  <a:cxnSpLocks/>
                  <a:stCxn id="36" idx="6"/>
                  <a:endCxn id="33" idx="2"/>
                </p:cNvCxnSpPr>
                <p:nvPr/>
              </p:nvCxnSpPr>
              <p:spPr>
                <a:xfrm>
                  <a:off x="2962873" y="5316616"/>
                  <a:ext cx="281711" cy="5434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Прямая соединительная линия 31">
                  <a:extLst>
                    <a:ext uri="{FF2B5EF4-FFF2-40B4-BE49-F238E27FC236}">
                      <a16:creationId xmlns:a16="http://schemas.microsoft.com/office/drawing/2014/main" id="{3800E621-91DB-D2D4-A47D-706ED14690FE}"/>
                    </a:ext>
                  </a:extLst>
                </p:cNvPr>
                <p:cNvCxnSpPr>
                  <a:cxnSpLocks/>
                  <a:stCxn id="45" idx="6"/>
                  <a:endCxn id="35" idx="2"/>
                </p:cNvCxnSpPr>
                <p:nvPr/>
              </p:nvCxnSpPr>
              <p:spPr>
                <a:xfrm rot="16200000" flipH="1">
                  <a:off x="1657227" y="5171202"/>
                  <a:ext cx="5434" cy="296262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id="{B18A5A3F-473A-486F-4EE5-DDFF6C804F35}"/>
                </a:ext>
              </a:extLst>
            </p:cNvPr>
            <p:cNvGrpSpPr/>
            <p:nvPr/>
          </p:nvGrpSpPr>
          <p:grpSpPr>
            <a:xfrm>
              <a:off x="11637076" y="57702"/>
              <a:ext cx="558705" cy="492455"/>
              <a:chOff x="5679098" y="1436692"/>
              <a:chExt cx="2954716" cy="2604354"/>
            </a:xfrm>
          </p:grpSpPr>
          <p:sp>
            <p:nvSpPr>
              <p:cNvPr id="20" name="Арка 19">
                <a:extLst>
                  <a:ext uri="{FF2B5EF4-FFF2-40B4-BE49-F238E27FC236}">
                    <a16:creationId xmlns:a16="http://schemas.microsoft.com/office/drawing/2014/main" id="{81E7AFD2-C773-0712-53C0-454CBE6DB10C}"/>
                  </a:ext>
                </a:extLst>
              </p:cNvPr>
              <p:cNvSpPr/>
              <p:nvPr/>
            </p:nvSpPr>
            <p:spPr>
              <a:xfrm rot="16200000">
                <a:off x="5899882" y="1307113"/>
                <a:ext cx="2604354" cy="2863511"/>
              </a:xfrm>
              <a:prstGeom prst="blockArc">
                <a:avLst>
                  <a:gd name="adj1" fmla="val 15989552"/>
                  <a:gd name="adj2" fmla="val 20994758"/>
                  <a:gd name="adj3" fmla="val 6014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Арка 20">
                <a:extLst>
                  <a:ext uri="{FF2B5EF4-FFF2-40B4-BE49-F238E27FC236}">
                    <a16:creationId xmlns:a16="http://schemas.microsoft.com/office/drawing/2014/main" id="{55ED1A37-61B8-ACF2-BD5C-194972608110}"/>
                  </a:ext>
                </a:extLst>
              </p:cNvPr>
              <p:cNvSpPr/>
              <p:nvPr/>
            </p:nvSpPr>
            <p:spPr>
              <a:xfrm rot="479785">
                <a:off x="5679098" y="1649283"/>
                <a:ext cx="2377329" cy="2237279"/>
              </a:xfrm>
              <a:prstGeom prst="blockArc">
                <a:avLst>
                  <a:gd name="adj1" fmla="val 16114815"/>
                  <a:gd name="adj2" fmla="val 4882576"/>
                  <a:gd name="adj3" fmla="val 6149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Арка 21">
                <a:extLst>
                  <a:ext uri="{FF2B5EF4-FFF2-40B4-BE49-F238E27FC236}">
                    <a16:creationId xmlns:a16="http://schemas.microsoft.com/office/drawing/2014/main" id="{B749184E-6A85-2731-AA5B-849D80FF1BBB}"/>
                  </a:ext>
                </a:extLst>
              </p:cNvPr>
              <p:cNvSpPr/>
              <p:nvPr/>
            </p:nvSpPr>
            <p:spPr>
              <a:xfrm rot="479785">
                <a:off x="6126773" y="2004024"/>
                <a:ext cx="1538041" cy="1565290"/>
              </a:xfrm>
              <a:prstGeom prst="blockArc">
                <a:avLst>
                  <a:gd name="adj1" fmla="val 14063133"/>
                  <a:gd name="adj2" fmla="val 6623394"/>
                  <a:gd name="adj3" fmla="val 12141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Овал 22">
                <a:extLst>
                  <a:ext uri="{FF2B5EF4-FFF2-40B4-BE49-F238E27FC236}">
                    <a16:creationId xmlns:a16="http://schemas.microsoft.com/office/drawing/2014/main" id="{45EC5B19-8AD8-FF10-F890-91C76C1E8530}"/>
                  </a:ext>
                </a:extLst>
              </p:cNvPr>
              <p:cNvSpPr/>
              <p:nvPr/>
            </p:nvSpPr>
            <p:spPr>
              <a:xfrm>
                <a:off x="6676772" y="2535493"/>
                <a:ext cx="525294" cy="537943"/>
              </a:xfrm>
              <a:prstGeom prst="ellipse">
                <a:avLst/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E430FC78-4C91-C8B5-16CD-522C05BD13FE}"/>
                </a:ext>
              </a:extLst>
            </p:cNvPr>
            <p:cNvGrpSpPr/>
            <p:nvPr/>
          </p:nvGrpSpPr>
          <p:grpSpPr>
            <a:xfrm>
              <a:off x="11628454" y="6369653"/>
              <a:ext cx="558705" cy="492455"/>
              <a:chOff x="5679098" y="1436692"/>
              <a:chExt cx="2954716" cy="2604354"/>
            </a:xfrm>
          </p:grpSpPr>
          <p:sp>
            <p:nvSpPr>
              <p:cNvPr id="16" name="Арка 15">
                <a:extLst>
                  <a:ext uri="{FF2B5EF4-FFF2-40B4-BE49-F238E27FC236}">
                    <a16:creationId xmlns:a16="http://schemas.microsoft.com/office/drawing/2014/main" id="{A55E7563-E5BB-9469-D46C-1DB2BCAD0CB6}"/>
                  </a:ext>
                </a:extLst>
              </p:cNvPr>
              <p:cNvSpPr/>
              <p:nvPr/>
            </p:nvSpPr>
            <p:spPr>
              <a:xfrm rot="16200000">
                <a:off x="5899882" y="1307113"/>
                <a:ext cx="2604354" cy="2863511"/>
              </a:xfrm>
              <a:prstGeom prst="blockArc">
                <a:avLst>
                  <a:gd name="adj1" fmla="val 15989552"/>
                  <a:gd name="adj2" fmla="val 20994758"/>
                  <a:gd name="adj3" fmla="val 6014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Арка 16">
                <a:extLst>
                  <a:ext uri="{FF2B5EF4-FFF2-40B4-BE49-F238E27FC236}">
                    <a16:creationId xmlns:a16="http://schemas.microsoft.com/office/drawing/2014/main" id="{118165E6-5FB5-9C9D-F9BC-F57A4AF53413}"/>
                  </a:ext>
                </a:extLst>
              </p:cNvPr>
              <p:cNvSpPr/>
              <p:nvPr/>
            </p:nvSpPr>
            <p:spPr>
              <a:xfrm rot="479785">
                <a:off x="5679098" y="1649283"/>
                <a:ext cx="2377329" cy="2237279"/>
              </a:xfrm>
              <a:prstGeom prst="blockArc">
                <a:avLst>
                  <a:gd name="adj1" fmla="val 16114815"/>
                  <a:gd name="adj2" fmla="val 4882576"/>
                  <a:gd name="adj3" fmla="val 6149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Арка 17">
                <a:extLst>
                  <a:ext uri="{FF2B5EF4-FFF2-40B4-BE49-F238E27FC236}">
                    <a16:creationId xmlns:a16="http://schemas.microsoft.com/office/drawing/2014/main" id="{E20ECA07-854C-D864-9A67-F97542D25ACA}"/>
                  </a:ext>
                </a:extLst>
              </p:cNvPr>
              <p:cNvSpPr/>
              <p:nvPr/>
            </p:nvSpPr>
            <p:spPr>
              <a:xfrm rot="479785">
                <a:off x="6126773" y="2004024"/>
                <a:ext cx="1538041" cy="1565290"/>
              </a:xfrm>
              <a:prstGeom prst="blockArc">
                <a:avLst>
                  <a:gd name="adj1" fmla="val 14063133"/>
                  <a:gd name="adj2" fmla="val 6623394"/>
                  <a:gd name="adj3" fmla="val 12141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Овал 18">
                <a:extLst>
                  <a:ext uri="{FF2B5EF4-FFF2-40B4-BE49-F238E27FC236}">
                    <a16:creationId xmlns:a16="http://schemas.microsoft.com/office/drawing/2014/main" id="{8CC61639-9989-1F63-2483-9506960468C3}"/>
                  </a:ext>
                </a:extLst>
              </p:cNvPr>
              <p:cNvSpPr/>
              <p:nvPr/>
            </p:nvSpPr>
            <p:spPr>
              <a:xfrm>
                <a:off x="6676772" y="2535493"/>
                <a:ext cx="525294" cy="537943"/>
              </a:xfrm>
              <a:prstGeom prst="ellipse">
                <a:avLst/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FB0464A6-B1B4-F93A-80E0-F855C7D7D8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58514" y="6277040"/>
              <a:ext cx="1" cy="92836"/>
            </a:xfrm>
            <a:prstGeom prst="line">
              <a:avLst/>
            </a:prstGeom>
            <a:ln w="12700">
              <a:solidFill>
                <a:srgbClr val="71BCC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364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3F96-EDDB-68C2-267A-1BF4BBC395EE}"/>
              </a:ext>
            </a:extLst>
          </p:cNvPr>
          <p:cNvSpPr txBox="1"/>
          <p:nvPr/>
        </p:nvSpPr>
        <p:spPr>
          <a:xfrm>
            <a:off x="3012763" y="-19453"/>
            <a:ext cx="5902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71BC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Оформление иллюстраций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F11E4065-521E-1A83-927F-3633B58D9C88}"/>
              </a:ext>
            </a:extLst>
          </p:cNvPr>
          <p:cNvCxnSpPr>
            <a:cxnSpLocks/>
          </p:cNvCxnSpPr>
          <p:nvPr/>
        </p:nvCxnSpPr>
        <p:spPr>
          <a:xfrm>
            <a:off x="2862043" y="626878"/>
            <a:ext cx="6427537" cy="0"/>
          </a:xfrm>
          <a:prstGeom prst="line">
            <a:avLst/>
          </a:prstGeom>
          <a:ln w="38100">
            <a:solidFill>
              <a:srgbClr val="71BC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35355A0-6F70-583D-69AC-D894716D980B}"/>
              </a:ext>
            </a:extLst>
          </p:cNvPr>
          <p:cNvSpPr txBox="1"/>
          <p:nvPr/>
        </p:nvSpPr>
        <p:spPr>
          <a:xfrm>
            <a:off x="14892" y="1547930"/>
            <a:ext cx="502943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Чтобы добавить подпись к рисунку необходимо выполнить следующие шаги:</a:t>
            </a:r>
          </a:p>
          <a:p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arenR"/>
            </a:pP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Добавьте изображение в документ Word и кликните по нему правой кнопкой мышки.</a:t>
            </a:r>
          </a:p>
          <a:p>
            <a:pPr marL="342900" indent="-342900">
              <a:buAutoNum type="arabicParenR"/>
            </a:pP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Выберите пункт “</a:t>
            </a:r>
            <a:r>
              <a:rPr lang="ru-RU" b="1" dirty="0">
                <a:solidFill>
                  <a:srgbClr val="5FA4A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Вставить название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”.</a:t>
            </a:r>
          </a:p>
          <a:p>
            <a:pPr marL="342900" indent="-342900">
              <a:buAutoNum type="arabicParenR"/>
            </a:pP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открывшемся окне введите необходимый текст после слова “</a:t>
            </a:r>
            <a:r>
              <a:rPr lang="ru-RU" b="1" dirty="0">
                <a:solidFill>
                  <a:srgbClr val="5FA4A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Рисунок 1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 (остается неизменным в этом окне). Если это необходимо, выберите положение подписи (над или под изображением), развернув меню соответствующего раздела. Нажмите кнопку “</a:t>
            </a:r>
            <a:r>
              <a:rPr lang="ru-RU" b="1" dirty="0">
                <a:solidFill>
                  <a:srgbClr val="5FA4A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ОК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”.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2CDB00DE-69CB-3024-599C-C57AAF38F2BE}"/>
              </a:ext>
            </a:extLst>
          </p:cNvPr>
          <p:cNvGrpSpPr/>
          <p:nvPr/>
        </p:nvGrpSpPr>
        <p:grpSpPr>
          <a:xfrm>
            <a:off x="11628454" y="38246"/>
            <a:ext cx="567327" cy="6804406"/>
            <a:chOff x="11628454" y="57702"/>
            <a:chExt cx="567327" cy="6804406"/>
          </a:xfrm>
        </p:grpSpPr>
        <p:grpSp>
          <p:nvGrpSpPr>
            <p:cNvPr id="12" name="Группа 11">
              <a:extLst>
                <a:ext uri="{FF2B5EF4-FFF2-40B4-BE49-F238E27FC236}">
                  <a16:creationId xmlns:a16="http://schemas.microsoft.com/office/drawing/2014/main" id="{48122680-67DC-E3CA-ACF8-58C22CDF0CFC}"/>
                </a:ext>
              </a:extLst>
            </p:cNvPr>
            <p:cNvGrpSpPr/>
            <p:nvPr/>
          </p:nvGrpSpPr>
          <p:grpSpPr>
            <a:xfrm>
              <a:off x="11636325" y="524140"/>
              <a:ext cx="433785" cy="5732956"/>
              <a:chOff x="11621610" y="61948"/>
              <a:chExt cx="438035" cy="5476131"/>
            </a:xfrm>
          </p:grpSpPr>
          <p:grpSp>
            <p:nvGrpSpPr>
              <p:cNvPr id="24" name="Группа 23">
                <a:extLst>
                  <a:ext uri="{FF2B5EF4-FFF2-40B4-BE49-F238E27FC236}">
                    <a16:creationId xmlns:a16="http://schemas.microsoft.com/office/drawing/2014/main" id="{2D1BA101-782B-F912-B347-703046399646}"/>
                  </a:ext>
                </a:extLst>
              </p:cNvPr>
              <p:cNvGrpSpPr/>
              <p:nvPr/>
            </p:nvGrpSpPr>
            <p:grpSpPr>
              <a:xfrm rot="5400000">
                <a:off x="9880249" y="1920028"/>
                <a:ext cx="3920753" cy="438032"/>
                <a:chOff x="1808075" y="5094816"/>
                <a:chExt cx="4019203" cy="449031"/>
              </a:xfrm>
            </p:grpSpPr>
            <p:pic>
              <p:nvPicPr>
                <p:cNvPr id="38" name="Рисунок 37" descr="Линейный график контур">
                  <a:extLst>
                    <a:ext uri="{FF2B5EF4-FFF2-40B4-BE49-F238E27FC236}">
                      <a16:creationId xmlns:a16="http://schemas.microsoft.com/office/drawing/2014/main" id="{BE3235CB-84A0-DC0A-E8BD-93C86D7DF0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4038247" y="5157338"/>
                  <a:ext cx="321133" cy="321133"/>
                </a:xfrm>
                <a:prstGeom prst="rect">
                  <a:avLst/>
                </a:prstGeom>
              </p:spPr>
            </p:pic>
            <p:pic>
              <p:nvPicPr>
                <p:cNvPr id="39" name="Рисунок 38" descr="Ноутбук контур">
                  <a:extLst>
                    <a:ext uri="{FF2B5EF4-FFF2-40B4-BE49-F238E27FC236}">
                      <a16:creationId xmlns:a16="http://schemas.microsoft.com/office/drawing/2014/main" id="{87F7E85B-9D41-135D-82B5-94B8DD1004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290497" y="5152267"/>
                  <a:ext cx="341832" cy="341832"/>
                </a:xfrm>
                <a:prstGeom prst="rect">
                  <a:avLst/>
                </a:prstGeom>
              </p:spPr>
            </p:pic>
            <p:pic>
              <p:nvPicPr>
                <p:cNvPr id="40" name="Рисунок 39" descr="Книги контур">
                  <a:extLst>
                    <a:ext uri="{FF2B5EF4-FFF2-40B4-BE49-F238E27FC236}">
                      <a16:creationId xmlns:a16="http://schemas.microsoft.com/office/drawing/2014/main" id="{745F4059-FA30-3B22-499C-6AF74AE954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482861" y="5147879"/>
                  <a:ext cx="344417" cy="344417"/>
                </a:xfrm>
                <a:prstGeom prst="rect">
                  <a:avLst/>
                </a:prstGeom>
              </p:spPr>
            </p:pic>
            <p:grpSp>
              <p:nvGrpSpPr>
                <p:cNvPr id="41" name="Группа 40">
                  <a:extLst>
                    <a:ext uri="{FF2B5EF4-FFF2-40B4-BE49-F238E27FC236}">
                      <a16:creationId xmlns:a16="http://schemas.microsoft.com/office/drawing/2014/main" id="{014C6D39-5F63-FB7D-2083-FCBFE12AAD1C}"/>
                    </a:ext>
                  </a:extLst>
                </p:cNvPr>
                <p:cNvGrpSpPr/>
                <p:nvPr/>
              </p:nvGrpSpPr>
              <p:grpSpPr>
                <a:xfrm>
                  <a:off x="1808075" y="5094818"/>
                  <a:ext cx="1154798" cy="449029"/>
                  <a:chOff x="2492371" y="5137103"/>
                  <a:chExt cx="1154798" cy="449029"/>
                </a:xfrm>
              </p:grpSpPr>
              <p:pic>
                <p:nvPicPr>
                  <p:cNvPr id="50" name="Рисунок 49" descr="Повествование контур">
                    <a:extLst>
                      <a:ext uri="{FF2B5EF4-FFF2-40B4-BE49-F238E27FC236}">
                        <a16:creationId xmlns:a16="http://schemas.microsoft.com/office/drawing/2014/main" id="{1018096F-415F-9D05-BA72-9A9CF5278C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 rot="16200000">
                    <a:off x="3263099" y="5189464"/>
                    <a:ext cx="338871" cy="338871"/>
                  </a:xfrm>
                  <a:prstGeom prst="rect">
                    <a:avLst/>
                  </a:prstGeom>
                </p:spPr>
              </p:pic>
              <p:grpSp>
                <p:nvGrpSpPr>
                  <p:cNvPr id="51" name="Группа 50">
                    <a:extLst>
                      <a:ext uri="{FF2B5EF4-FFF2-40B4-BE49-F238E27FC236}">
                        <a16:creationId xmlns:a16="http://schemas.microsoft.com/office/drawing/2014/main" id="{5A2D6A68-8698-4A07-FC5E-D86C072F8C69}"/>
                      </a:ext>
                    </a:extLst>
                  </p:cNvPr>
                  <p:cNvGrpSpPr/>
                  <p:nvPr/>
                </p:nvGrpSpPr>
                <p:grpSpPr>
                  <a:xfrm>
                    <a:off x="2492371" y="5142537"/>
                    <a:ext cx="429268" cy="443595"/>
                    <a:chOff x="3972984" y="5619333"/>
                    <a:chExt cx="679538" cy="702219"/>
                  </a:xfrm>
                </p:grpSpPr>
                <p:pic>
                  <p:nvPicPr>
                    <p:cNvPr id="54" name="Рисунок 53" descr="Робот контур">
                      <a:extLst>
                        <a:ext uri="{FF2B5EF4-FFF2-40B4-BE49-F238E27FC236}">
                          <a16:creationId xmlns:a16="http://schemas.microsoft.com/office/drawing/2014/main" id="{CD29D689-3C94-39CE-985D-541C63F5B8A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6200000">
                      <a:off x="4023753" y="5672843"/>
                      <a:ext cx="578001" cy="57799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5" name="Овал 54">
                      <a:extLst>
                        <a:ext uri="{FF2B5EF4-FFF2-40B4-BE49-F238E27FC236}">
                          <a16:creationId xmlns:a16="http://schemas.microsoft.com/office/drawing/2014/main" id="{9760617E-9679-729A-8259-9B65E4A47A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72984" y="5619333"/>
                      <a:ext cx="679538" cy="702219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71BCC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ru-RU"/>
                    </a:p>
                  </p:txBody>
                </p:sp>
              </p:grpSp>
              <p:sp>
                <p:nvSpPr>
                  <p:cNvPr id="52" name="Овал 51">
                    <a:extLst>
                      <a:ext uri="{FF2B5EF4-FFF2-40B4-BE49-F238E27FC236}">
                        <a16:creationId xmlns:a16="http://schemas.microsoft.com/office/drawing/2014/main" id="{3EC40DBB-E1CA-A27C-ED4D-DFD536AA68C0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53" name="Прямая соединительная линия 52">
                    <a:extLst>
                      <a:ext uri="{FF2B5EF4-FFF2-40B4-BE49-F238E27FC236}">
                        <a16:creationId xmlns:a16="http://schemas.microsoft.com/office/drawing/2014/main" id="{F2A3FC09-DD7D-0C41-D185-66C2C0C62674}"/>
                      </a:ext>
                    </a:extLst>
                  </p:cNvPr>
                  <p:cNvCxnSpPr>
                    <a:stCxn id="55" idx="6"/>
                    <a:endCxn id="52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2" name="Группа 41">
                  <a:extLst>
                    <a:ext uri="{FF2B5EF4-FFF2-40B4-BE49-F238E27FC236}">
                      <a16:creationId xmlns:a16="http://schemas.microsoft.com/office/drawing/2014/main" id="{E8A31EC3-31B7-8290-DAD4-CB93D248AC09}"/>
                    </a:ext>
                  </a:extLst>
                </p:cNvPr>
                <p:cNvGrpSpPr/>
                <p:nvPr/>
              </p:nvGrpSpPr>
              <p:grpSpPr>
                <a:xfrm>
                  <a:off x="3244584" y="5094818"/>
                  <a:ext cx="1154798" cy="449029"/>
                  <a:chOff x="2492371" y="5137103"/>
                  <a:chExt cx="1154798" cy="449029"/>
                </a:xfrm>
              </p:grpSpPr>
              <p:sp>
                <p:nvSpPr>
                  <p:cNvPr id="47" name="Овал 46">
                    <a:extLst>
                      <a:ext uri="{FF2B5EF4-FFF2-40B4-BE49-F238E27FC236}">
                        <a16:creationId xmlns:a16="http://schemas.microsoft.com/office/drawing/2014/main" id="{2AFE407F-D58F-B9E0-FC8B-5F4A53234129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48" name="Овал 47">
                    <a:extLst>
                      <a:ext uri="{FF2B5EF4-FFF2-40B4-BE49-F238E27FC236}">
                        <a16:creationId xmlns:a16="http://schemas.microsoft.com/office/drawing/2014/main" id="{0BDC6027-21F3-674B-2B2A-857CF8E9DD25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49" name="Прямая соединительная линия 48">
                    <a:extLst>
                      <a:ext uri="{FF2B5EF4-FFF2-40B4-BE49-F238E27FC236}">
                        <a16:creationId xmlns:a16="http://schemas.microsoft.com/office/drawing/2014/main" id="{49EB3054-D395-AED1-F1BA-8E5EDAD5F51A}"/>
                      </a:ext>
                    </a:extLst>
                  </p:cNvPr>
                  <p:cNvCxnSpPr>
                    <a:stCxn id="47" idx="6"/>
                    <a:endCxn id="48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3" name="Прямая соединительная линия 42">
                  <a:extLst>
                    <a:ext uri="{FF2B5EF4-FFF2-40B4-BE49-F238E27FC236}">
                      <a16:creationId xmlns:a16="http://schemas.microsoft.com/office/drawing/2014/main" id="{D0B70429-1921-8A91-CA2F-4D9BC4F44B77}"/>
                    </a:ext>
                  </a:extLst>
                </p:cNvPr>
                <p:cNvCxnSpPr>
                  <a:cxnSpLocks/>
                  <a:stCxn id="52" idx="6"/>
                  <a:endCxn id="47" idx="2"/>
                </p:cNvCxnSpPr>
                <p:nvPr/>
              </p:nvCxnSpPr>
              <p:spPr>
                <a:xfrm>
                  <a:off x="2962873" y="5316616"/>
                  <a:ext cx="281711" cy="5434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4" name="Группа 43">
                  <a:extLst>
                    <a:ext uri="{FF2B5EF4-FFF2-40B4-BE49-F238E27FC236}">
                      <a16:creationId xmlns:a16="http://schemas.microsoft.com/office/drawing/2014/main" id="{446D0D0F-D2B7-FFBA-FEF8-1BBE000F1DA2}"/>
                    </a:ext>
                  </a:extLst>
                </p:cNvPr>
                <p:cNvGrpSpPr/>
                <p:nvPr/>
              </p:nvGrpSpPr>
              <p:grpSpPr>
                <a:xfrm>
                  <a:off x="4414493" y="5094816"/>
                  <a:ext cx="725530" cy="443595"/>
                  <a:chOff x="2921639" y="5137103"/>
                  <a:chExt cx="725530" cy="443595"/>
                </a:xfrm>
              </p:grpSpPr>
              <p:sp>
                <p:nvSpPr>
                  <p:cNvPr id="45" name="Овал 44">
                    <a:extLst>
                      <a:ext uri="{FF2B5EF4-FFF2-40B4-BE49-F238E27FC236}">
                        <a16:creationId xmlns:a16="http://schemas.microsoft.com/office/drawing/2014/main" id="{8F730159-F868-83BF-FE6F-40C978C5A958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46" name="Прямая соединительная линия 45">
                    <a:extLst>
                      <a:ext uri="{FF2B5EF4-FFF2-40B4-BE49-F238E27FC236}">
                        <a16:creationId xmlns:a16="http://schemas.microsoft.com/office/drawing/2014/main" id="{6982037B-5F51-312F-C238-B5313A585A73}"/>
                      </a:ext>
                    </a:extLst>
                  </p:cNvPr>
                  <p:cNvCxnSpPr>
                    <a:cxnSpLocks/>
                    <a:endCxn id="45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25" name="Рисунок 24" descr="Школьный класс контур">
                <a:extLst>
                  <a:ext uri="{FF2B5EF4-FFF2-40B4-BE49-F238E27FC236}">
                    <a16:creationId xmlns:a16="http://schemas.microsoft.com/office/drawing/2014/main" id="{18DD2642-6FC3-57AC-7ABB-0BC194C0FA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1660411" y="4451585"/>
                <a:ext cx="352913" cy="352913"/>
              </a:xfrm>
              <a:prstGeom prst="rect">
                <a:avLst/>
              </a:prstGeom>
            </p:spPr>
          </p:pic>
          <p:pic>
            <p:nvPicPr>
              <p:cNvPr id="26" name="Рисунок 25" descr="Квадратная академическая шапочка контур">
                <a:extLst>
                  <a:ext uri="{FF2B5EF4-FFF2-40B4-BE49-F238E27FC236}">
                    <a16:creationId xmlns:a16="http://schemas.microsoft.com/office/drawing/2014/main" id="{EE5F5F65-4F41-9053-BEFE-B23667C95D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1662616" y="5164831"/>
                <a:ext cx="364910" cy="364910"/>
              </a:xfrm>
              <a:prstGeom prst="rect">
                <a:avLst/>
              </a:prstGeom>
            </p:spPr>
          </p:pic>
          <p:pic>
            <p:nvPicPr>
              <p:cNvPr id="27" name="Рисунок 26" descr="Подпись контур">
                <a:extLst>
                  <a:ext uri="{FF2B5EF4-FFF2-40B4-BE49-F238E27FC236}">
                    <a16:creationId xmlns:a16="http://schemas.microsoft.com/office/drawing/2014/main" id="{4DA16B4F-49FE-F5C7-F022-6048CDC332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11665182" y="3059255"/>
                <a:ext cx="317128" cy="317128"/>
              </a:xfrm>
              <a:prstGeom prst="rect">
                <a:avLst/>
              </a:prstGeom>
            </p:spPr>
          </p:pic>
          <p:grpSp>
            <p:nvGrpSpPr>
              <p:cNvPr id="28" name="Группа 27">
                <a:extLst>
                  <a:ext uri="{FF2B5EF4-FFF2-40B4-BE49-F238E27FC236}">
                    <a16:creationId xmlns:a16="http://schemas.microsoft.com/office/drawing/2014/main" id="{A3ECB432-AB2D-F212-06C7-B87C522247ED}"/>
                  </a:ext>
                </a:extLst>
              </p:cNvPr>
              <p:cNvGrpSpPr/>
              <p:nvPr/>
            </p:nvGrpSpPr>
            <p:grpSpPr>
              <a:xfrm rot="5400000">
                <a:off x="9102564" y="2580999"/>
                <a:ext cx="5476131" cy="438030"/>
                <a:chOff x="-1939785" y="5094818"/>
                <a:chExt cx="5613637" cy="449029"/>
              </a:xfrm>
            </p:grpSpPr>
            <p:grpSp>
              <p:nvGrpSpPr>
                <p:cNvPr id="29" name="Группа 28">
                  <a:extLst>
                    <a:ext uri="{FF2B5EF4-FFF2-40B4-BE49-F238E27FC236}">
                      <a16:creationId xmlns:a16="http://schemas.microsoft.com/office/drawing/2014/main" id="{C8289FCC-F419-9AA1-1B94-31E36FE87293}"/>
                    </a:ext>
                  </a:extLst>
                </p:cNvPr>
                <p:cNvGrpSpPr/>
                <p:nvPr/>
              </p:nvGrpSpPr>
              <p:grpSpPr>
                <a:xfrm>
                  <a:off x="1808075" y="5094818"/>
                  <a:ext cx="1154798" cy="449029"/>
                  <a:chOff x="2492371" y="5137103"/>
                  <a:chExt cx="1154798" cy="449029"/>
                </a:xfrm>
              </p:grpSpPr>
              <p:sp>
                <p:nvSpPr>
                  <p:cNvPr id="35" name="Овал 34">
                    <a:extLst>
                      <a:ext uri="{FF2B5EF4-FFF2-40B4-BE49-F238E27FC236}">
                        <a16:creationId xmlns:a16="http://schemas.microsoft.com/office/drawing/2014/main" id="{924E5CB3-FE98-B0A8-157B-E8542DF84CE5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36" name="Овал 35">
                    <a:extLst>
                      <a:ext uri="{FF2B5EF4-FFF2-40B4-BE49-F238E27FC236}">
                        <a16:creationId xmlns:a16="http://schemas.microsoft.com/office/drawing/2014/main" id="{8B435A39-2DAA-6383-69FB-49B3F03399B1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37" name="Прямая соединительная линия 36">
                    <a:extLst>
                      <a:ext uri="{FF2B5EF4-FFF2-40B4-BE49-F238E27FC236}">
                        <a16:creationId xmlns:a16="http://schemas.microsoft.com/office/drawing/2014/main" id="{3D645757-7B3C-1894-BF3A-BE2EB61B287C}"/>
                      </a:ext>
                    </a:extLst>
                  </p:cNvPr>
                  <p:cNvCxnSpPr>
                    <a:stCxn id="35" idx="6"/>
                    <a:endCxn id="36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" name="Группа 29">
                  <a:extLst>
                    <a:ext uri="{FF2B5EF4-FFF2-40B4-BE49-F238E27FC236}">
                      <a16:creationId xmlns:a16="http://schemas.microsoft.com/office/drawing/2014/main" id="{5AB7D68B-90D3-D2D8-4B0E-F02096654DEF}"/>
                    </a:ext>
                  </a:extLst>
                </p:cNvPr>
                <p:cNvGrpSpPr/>
                <p:nvPr/>
              </p:nvGrpSpPr>
              <p:grpSpPr>
                <a:xfrm>
                  <a:off x="-1939785" y="5100252"/>
                  <a:ext cx="5613637" cy="443595"/>
                  <a:chOff x="-2691998" y="5142537"/>
                  <a:chExt cx="5613637" cy="443595"/>
                </a:xfrm>
              </p:grpSpPr>
              <p:sp>
                <p:nvSpPr>
                  <p:cNvPr id="33" name="Овал 32">
                    <a:extLst>
                      <a:ext uri="{FF2B5EF4-FFF2-40B4-BE49-F238E27FC236}">
                        <a16:creationId xmlns:a16="http://schemas.microsoft.com/office/drawing/2014/main" id="{71FB0789-3C1D-A34E-D89C-1B88CEA912E8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34" name="Прямая соединительная линия 33">
                    <a:extLst>
                      <a:ext uri="{FF2B5EF4-FFF2-40B4-BE49-F238E27FC236}">
                        <a16:creationId xmlns:a16="http://schemas.microsoft.com/office/drawing/2014/main" id="{E0F5598F-79FA-DA93-E11E-383F73F659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-2639635" y="5311977"/>
                    <a:ext cx="0" cy="104726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1" name="Прямая соединительная линия 30">
                  <a:extLst>
                    <a:ext uri="{FF2B5EF4-FFF2-40B4-BE49-F238E27FC236}">
                      <a16:creationId xmlns:a16="http://schemas.microsoft.com/office/drawing/2014/main" id="{E39C633F-D1C4-B439-6304-573EE0F2A9EA}"/>
                    </a:ext>
                  </a:extLst>
                </p:cNvPr>
                <p:cNvCxnSpPr>
                  <a:cxnSpLocks/>
                  <a:stCxn id="36" idx="6"/>
                  <a:endCxn id="33" idx="2"/>
                </p:cNvCxnSpPr>
                <p:nvPr/>
              </p:nvCxnSpPr>
              <p:spPr>
                <a:xfrm>
                  <a:off x="2962873" y="5316616"/>
                  <a:ext cx="281711" cy="5434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Прямая соединительная линия 31">
                  <a:extLst>
                    <a:ext uri="{FF2B5EF4-FFF2-40B4-BE49-F238E27FC236}">
                      <a16:creationId xmlns:a16="http://schemas.microsoft.com/office/drawing/2014/main" id="{3800E621-91DB-D2D4-A47D-706ED14690FE}"/>
                    </a:ext>
                  </a:extLst>
                </p:cNvPr>
                <p:cNvCxnSpPr>
                  <a:cxnSpLocks/>
                  <a:stCxn id="45" idx="6"/>
                  <a:endCxn id="35" idx="2"/>
                </p:cNvCxnSpPr>
                <p:nvPr/>
              </p:nvCxnSpPr>
              <p:spPr>
                <a:xfrm rot="16200000" flipH="1">
                  <a:off x="1657227" y="5171202"/>
                  <a:ext cx="5434" cy="296262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id="{B18A5A3F-473A-486F-4EE5-DDFF6C804F35}"/>
                </a:ext>
              </a:extLst>
            </p:cNvPr>
            <p:cNvGrpSpPr/>
            <p:nvPr/>
          </p:nvGrpSpPr>
          <p:grpSpPr>
            <a:xfrm>
              <a:off x="11637076" y="57702"/>
              <a:ext cx="558705" cy="492455"/>
              <a:chOff x="5679098" y="1436692"/>
              <a:chExt cx="2954716" cy="2604354"/>
            </a:xfrm>
          </p:grpSpPr>
          <p:sp>
            <p:nvSpPr>
              <p:cNvPr id="20" name="Арка 19">
                <a:extLst>
                  <a:ext uri="{FF2B5EF4-FFF2-40B4-BE49-F238E27FC236}">
                    <a16:creationId xmlns:a16="http://schemas.microsoft.com/office/drawing/2014/main" id="{81E7AFD2-C773-0712-53C0-454CBE6DB10C}"/>
                  </a:ext>
                </a:extLst>
              </p:cNvPr>
              <p:cNvSpPr/>
              <p:nvPr/>
            </p:nvSpPr>
            <p:spPr>
              <a:xfrm rot="16200000">
                <a:off x="5899882" y="1307113"/>
                <a:ext cx="2604354" cy="2863511"/>
              </a:xfrm>
              <a:prstGeom prst="blockArc">
                <a:avLst>
                  <a:gd name="adj1" fmla="val 15989552"/>
                  <a:gd name="adj2" fmla="val 20994758"/>
                  <a:gd name="adj3" fmla="val 6014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Арка 20">
                <a:extLst>
                  <a:ext uri="{FF2B5EF4-FFF2-40B4-BE49-F238E27FC236}">
                    <a16:creationId xmlns:a16="http://schemas.microsoft.com/office/drawing/2014/main" id="{55ED1A37-61B8-ACF2-BD5C-194972608110}"/>
                  </a:ext>
                </a:extLst>
              </p:cNvPr>
              <p:cNvSpPr/>
              <p:nvPr/>
            </p:nvSpPr>
            <p:spPr>
              <a:xfrm rot="479785">
                <a:off x="5679098" y="1649283"/>
                <a:ext cx="2377329" cy="2237279"/>
              </a:xfrm>
              <a:prstGeom prst="blockArc">
                <a:avLst>
                  <a:gd name="adj1" fmla="val 16114815"/>
                  <a:gd name="adj2" fmla="val 4882576"/>
                  <a:gd name="adj3" fmla="val 6149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Арка 21">
                <a:extLst>
                  <a:ext uri="{FF2B5EF4-FFF2-40B4-BE49-F238E27FC236}">
                    <a16:creationId xmlns:a16="http://schemas.microsoft.com/office/drawing/2014/main" id="{B749184E-6A85-2731-AA5B-849D80FF1BBB}"/>
                  </a:ext>
                </a:extLst>
              </p:cNvPr>
              <p:cNvSpPr/>
              <p:nvPr/>
            </p:nvSpPr>
            <p:spPr>
              <a:xfrm rot="479785">
                <a:off x="6126773" y="2004024"/>
                <a:ext cx="1538041" cy="1565290"/>
              </a:xfrm>
              <a:prstGeom prst="blockArc">
                <a:avLst>
                  <a:gd name="adj1" fmla="val 14063133"/>
                  <a:gd name="adj2" fmla="val 6623394"/>
                  <a:gd name="adj3" fmla="val 12141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Овал 22">
                <a:extLst>
                  <a:ext uri="{FF2B5EF4-FFF2-40B4-BE49-F238E27FC236}">
                    <a16:creationId xmlns:a16="http://schemas.microsoft.com/office/drawing/2014/main" id="{45EC5B19-8AD8-FF10-F890-91C76C1E8530}"/>
                  </a:ext>
                </a:extLst>
              </p:cNvPr>
              <p:cNvSpPr/>
              <p:nvPr/>
            </p:nvSpPr>
            <p:spPr>
              <a:xfrm>
                <a:off x="6676772" y="2535493"/>
                <a:ext cx="525294" cy="537943"/>
              </a:xfrm>
              <a:prstGeom prst="ellipse">
                <a:avLst/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E430FC78-4C91-C8B5-16CD-522C05BD13FE}"/>
                </a:ext>
              </a:extLst>
            </p:cNvPr>
            <p:cNvGrpSpPr/>
            <p:nvPr/>
          </p:nvGrpSpPr>
          <p:grpSpPr>
            <a:xfrm>
              <a:off x="11628454" y="6369653"/>
              <a:ext cx="558705" cy="492455"/>
              <a:chOff x="5679098" y="1436692"/>
              <a:chExt cx="2954716" cy="2604354"/>
            </a:xfrm>
          </p:grpSpPr>
          <p:sp>
            <p:nvSpPr>
              <p:cNvPr id="16" name="Арка 15">
                <a:extLst>
                  <a:ext uri="{FF2B5EF4-FFF2-40B4-BE49-F238E27FC236}">
                    <a16:creationId xmlns:a16="http://schemas.microsoft.com/office/drawing/2014/main" id="{A55E7563-E5BB-9469-D46C-1DB2BCAD0CB6}"/>
                  </a:ext>
                </a:extLst>
              </p:cNvPr>
              <p:cNvSpPr/>
              <p:nvPr/>
            </p:nvSpPr>
            <p:spPr>
              <a:xfrm rot="16200000">
                <a:off x="5899882" y="1307113"/>
                <a:ext cx="2604354" cy="2863511"/>
              </a:xfrm>
              <a:prstGeom prst="blockArc">
                <a:avLst>
                  <a:gd name="adj1" fmla="val 15989552"/>
                  <a:gd name="adj2" fmla="val 20994758"/>
                  <a:gd name="adj3" fmla="val 6014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Арка 16">
                <a:extLst>
                  <a:ext uri="{FF2B5EF4-FFF2-40B4-BE49-F238E27FC236}">
                    <a16:creationId xmlns:a16="http://schemas.microsoft.com/office/drawing/2014/main" id="{118165E6-5FB5-9C9D-F9BC-F57A4AF53413}"/>
                  </a:ext>
                </a:extLst>
              </p:cNvPr>
              <p:cNvSpPr/>
              <p:nvPr/>
            </p:nvSpPr>
            <p:spPr>
              <a:xfrm rot="479785">
                <a:off x="5679098" y="1649283"/>
                <a:ext cx="2377329" cy="2237279"/>
              </a:xfrm>
              <a:prstGeom prst="blockArc">
                <a:avLst>
                  <a:gd name="adj1" fmla="val 16114815"/>
                  <a:gd name="adj2" fmla="val 4882576"/>
                  <a:gd name="adj3" fmla="val 6149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Арка 17">
                <a:extLst>
                  <a:ext uri="{FF2B5EF4-FFF2-40B4-BE49-F238E27FC236}">
                    <a16:creationId xmlns:a16="http://schemas.microsoft.com/office/drawing/2014/main" id="{E20ECA07-854C-D864-9A67-F97542D25ACA}"/>
                  </a:ext>
                </a:extLst>
              </p:cNvPr>
              <p:cNvSpPr/>
              <p:nvPr/>
            </p:nvSpPr>
            <p:spPr>
              <a:xfrm rot="479785">
                <a:off x="6126773" y="2004024"/>
                <a:ext cx="1538041" cy="1565290"/>
              </a:xfrm>
              <a:prstGeom prst="blockArc">
                <a:avLst>
                  <a:gd name="adj1" fmla="val 14063133"/>
                  <a:gd name="adj2" fmla="val 6623394"/>
                  <a:gd name="adj3" fmla="val 12141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Овал 18">
                <a:extLst>
                  <a:ext uri="{FF2B5EF4-FFF2-40B4-BE49-F238E27FC236}">
                    <a16:creationId xmlns:a16="http://schemas.microsoft.com/office/drawing/2014/main" id="{8CC61639-9989-1F63-2483-9506960468C3}"/>
                  </a:ext>
                </a:extLst>
              </p:cNvPr>
              <p:cNvSpPr/>
              <p:nvPr/>
            </p:nvSpPr>
            <p:spPr>
              <a:xfrm>
                <a:off x="6676772" y="2535493"/>
                <a:ext cx="525294" cy="537943"/>
              </a:xfrm>
              <a:prstGeom prst="ellipse">
                <a:avLst/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FB0464A6-B1B4-F93A-80E0-F855C7D7D8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58514" y="6277040"/>
              <a:ext cx="1" cy="92836"/>
            </a:xfrm>
            <a:prstGeom prst="line">
              <a:avLst/>
            </a:prstGeom>
            <a:ln w="12700">
              <a:solidFill>
                <a:srgbClr val="71BCC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multimedia17_bDFFy8dj">
            <a:hlinkClick r:id="" action="ppaction://media"/>
            <a:extLst>
              <a:ext uri="{FF2B5EF4-FFF2-40B4-BE49-F238E27FC236}">
                <a16:creationId xmlns:a16="http://schemas.microsoft.com/office/drawing/2014/main" id="{0509DC71-796A-738E-25D9-3C9A50325D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rcRect l="11810" t="3382" r="17849" b="13917"/>
          <a:stretch/>
        </p:blipFill>
        <p:spPr>
          <a:xfrm>
            <a:off x="5151460" y="1170607"/>
            <a:ext cx="6523290" cy="431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8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D5CE2B-F4DA-B1B2-92EF-4518FA5CCA81}"/>
              </a:ext>
            </a:extLst>
          </p:cNvPr>
          <p:cNvSpPr txBox="1"/>
          <p:nvPr/>
        </p:nvSpPr>
        <p:spPr>
          <a:xfrm>
            <a:off x="3016374" y="-49413"/>
            <a:ext cx="5902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71BC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Оформление иллюстраций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CE84AF13-BB8B-98F2-B7B2-47BB303E330E}"/>
              </a:ext>
            </a:extLst>
          </p:cNvPr>
          <p:cNvCxnSpPr>
            <a:cxnSpLocks/>
          </p:cNvCxnSpPr>
          <p:nvPr/>
        </p:nvCxnSpPr>
        <p:spPr>
          <a:xfrm>
            <a:off x="2797743" y="611636"/>
            <a:ext cx="6772977" cy="0"/>
          </a:xfrm>
          <a:prstGeom prst="line">
            <a:avLst/>
          </a:prstGeom>
          <a:ln w="38100">
            <a:solidFill>
              <a:srgbClr val="71BC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A4B44D57-1E6F-4D1D-71F5-E1B318402BAA}"/>
              </a:ext>
            </a:extLst>
          </p:cNvPr>
          <p:cNvGrpSpPr/>
          <p:nvPr/>
        </p:nvGrpSpPr>
        <p:grpSpPr>
          <a:xfrm>
            <a:off x="11628454" y="38246"/>
            <a:ext cx="567327" cy="6804406"/>
            <a:chOff x="11628454" y="57702"/>
            <a:chExt cx="567327" cy="6804406"/>
          </a:xfrm>
        </p:grpSpPr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id="{7CA4ED8E-85F7-D1B4-A598-D68F7653B815}"/>
                </a:ext>
              </a:extLst>
            </p:cNvPr>
            <p:cNvGrpSpPr/>
            <p:nvPr/>
          </p:nvGrpSpPr>
          <p:grpSpPr>
            <a:xfrm>
              <a:off x="11636325" y="524140"/>
              <a:ext cx="433785" cy="5732956"/>
              <a:chOff x="11621610" y="61948"/>
              <a:chExt cx="438035" cy="5476131"/>
            </a:xfrm>
          </p:grpSpPr>
          <p:grpSp>
            <p:nvGrpSpPr>
              <p:cNvPr id="19" name="Группа 18">
                <a:extLst>
                  <a:ext uri="{FF2B5EF4-FFF2-40B4-BE49-F238E27FC236}">
                    <a16:creationId xmlns:a16="http://schemas.microsoft.com/office/drawing/2014/main" id="{75A244BB-74C4-3718-B970-82164876AE46}"/>
                  </a:ext>
                </a:extLst>
              </p:cNvPr>
              <p:cNvGrpSpPr/>
              <p:nvPr/>
            </p:nvGrpSpPr>
            <p:grpSpPr>
              <a:xfrm rot="5400000">
                <a:off x="9880249" y="1920028"/>
                <a:ext cx="3920753" cy="438032"/>
                <a:chOff x="1808075" y="5094816"/>
                <a:chExt cx="4019203" cy="449031"/>
              </a:xfrm>
            </p:grpSpPr>
            <p:pic>
              <p:nvPicPr>
                <p:cNvPr id="33" name="Рисунок 32" descr="Линейный график контур">
                  <a:extLst>
                    <a:ext uri="{FF2B5EF4-FFF2-40B4-BE49-F238E27FC236}">
                      <a16:creationId xmlns:a16="http://schemas.microsoft.com/office/drawing/2014/main" id="{981C6F92-0C62-DA24-5CB8-AAD957ED14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4038247" y="5157338"/>
                  <a:ext cx="321133" cy="321133"/>
                </a:xfrm>
                <a:prstGeom prst="rect">
                  <a:avLst/>
                </a:prstGeom>
              </p:spPr>
            </p:pic>
            <p:pic>
              <p:nvPicPr>
                <p:cNvPr id="34" name="Рисунок 33" descr="Ноутбук контур">
                  <a:extLst>
                    <a:ext uri="{FF2B5EF4-FFF2-40B4-BE49-F238E27FC236}">
                      <a16:creationId xmlns:a16="http://schemas.microsoft.com/office/drawing/2014/main" id="{ADF52F47-C1F7-54D0-3178-DA89FBC238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290497" y="5152267"/>
                  <a:ext cx="341832" cy="341832"/>
                </a:xfrm>
                <a:prstGeom prst="rect">
                  <a:avLst/>
                </a:prstGeom>
              </p:spPr>
            </p:pic>
            <p:pic>
              <p:nvPicPr>
                <p:cNvPr id="35" name="Рисунок 34" descr="Книги контур">
                  <a:extLst>
                    <a:ext uri="{FF2B5EF4-FFF2-40B4-BE49-F238E27FC236}">
                      <a16:creationId xmlns:a16="http://schemas.microsoft.com/office/drawing/2014/main" id="{2DDDE647-3384-BEC4-B86B-EBE0846404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482861" y="5147879"/>
                  <a:ext cx="344417" cy="344417"/>
                </a:xfrm>
                <a:prstGeom prst="rect">
                  <a:avLst/>
                </a:prstGeom>
              </p:spPr>
            </p:pic>
            <p:grpSp>
              <p:nvGrpSpPr>
                <p:cNvPr id="36" name="Группа 35">
                  <a:extLst>
                    <a:ext uri="{FF2B5EF4-FFF2-40B4-BE49-F238E27FC236}">
                      <a16:creationId xmlns:a16="http://schemas.microsoft.com/office/drawing/2014/main" id="{947978B9-98C4-AF4A-CE54-B3686A93E044}"/>
                    </a:ext>
                  </a:extLst>
                </p:cNvPr>
                <p:cNvGrpSpPr/>
                <p:nvPr/>
              </p:nvGrpSpPr>
              <p:grpSpPr>
                <a:xfrm>
                  <a:off x="1808075" y="5094818"/>
                  <a:ext cx="1154798" cy="449029"/>
                  <a:chOff x="2492371" y="5137103"/>
                  <a:chExt cx="1154798" cy="449029"/>
                </a:xfrm>
              </p:grpSpPr>
              <p:pic>
                <p:nvPicPr>
                  <p:cNvPr id="45" name="Рисунок 44" descr="Повествование контур">
                    <a:extLst>
                      <a:ext uri="{FF2B5EF4-FFF2-40B4-BE49-F238E27FC236}">
                        <a16:creationId xmlns:a16="http://schemas.microsoft.com/office/drawing/2014/main" id="{4756B530-89D4-BF32-8631-836DB8A237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 rot="16200000">
                    <a:off x="3263099" y="5189464"/>
                    <a:ext cx="338871" cy="338871"/>
                  </a:xfrm>
                  <a:prstGeom prst="rect">
                    <a:avLst/>
                  </a:prstGeom>
                </p:spPr>
              </p:pic>
              <p:grpSp>
                <p:nvGrpSpPr>
                  <p:cNvPr id="46" name="Группа 45">
                    <a:extLst>
                      <a:ext uri="{FF2B5EF4-FFF2-40B4-BE49-F238E27FC236}">
                        <a16:creationId xmlns:a16="http://schemas.microsoft.com/office/drawing/2014/main" id="{28600534-9C6F-854A-6387-C259DDE2F3C2}"/>
                      </a:ext>
                    </a:extLst>
                  </p:cNvPr>
                  <p:cNvGrpSpPr/>
                  <p:nvPr/>
                </p:nvGrpSpPr>
                <p:grpSpPr>
                  <a:xfrm>
                    <a:off x="2492371" y="5142537"/>
                    <a:ext cx="429268" cy="443595"/>
                    <a:chOff x="3972984" y="5619333"/>
                    <a:chExt cx="679538" cy="702219"/>
                  </a:xfrm>
                </p:grpSpPr>
                <p:pic>
                  <p:nvPicPr>
                    <p:cNvPr id="49" name="Рисунок 48" descr="Робот контур">
                      <a:extLst>
                        <a:ext uri="{FF2B5EF4-FFF2-40B4-BE49-F238E27FC236}">
                          <a16:creationId xmlns:a16="http://schemas.microsoft.com/office/drawing/2014/main" id="{8A5BB40C-D572-601F-4624-AD9011F4DCA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1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6200000">
                      <a:off x="4023753" y="5672843"/>
                      <a:ext cx="578001" cy="57799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0" name="Овал 49">
                      <a:extLst>
                        <a:ext uri="{FF2B5EF4-FFF2-40B4-BE49-F238E27FC236}">
                          <a16:creationId xmlns:a16="http://schemas.microsoft.com/office/drawing/2014/main" id="{9BAA2D0F-7F61-C6B5-8771-883D8B8163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72984" y="5619333"/>
                      <a:ext cx="679538" cy="702219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71BCC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ru-RU"/>
                    </a:p>
                  </p:txBody>
                </p:sp>
              </p:grpSp>
              <p:sp>
                <p:nvSpPr>
                  <p:cNvPr id="47" name="Овал 46">
                    <a:extLst>
                      <a:ext uri="{FF2B5EF4-FFF2-40B4-BE49-F238E27FC236}">
                        <a16:creationId xmlns:a16="http://schemas.microsoft.com/office/drawing/2014/main" id="{73C5B099-5F2B-843A-BAF8-AAE853A5A4DE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48" name="Прямая соединительная линия 47">
                    <a:extLst>
                      <a:ext uri="{FF2B5EF4-FFF2-40B4-BE49-F238E27FC236}">
                        <a16:creationId xmlns:a16="http://schemas.microsoft.com/office/drawing/2014/main" id="{3603C1AC-4135-25D9-9F24-31C898579328}"/>
                      </a:ext>
                    </a:extLst>
                  </p:cNvPr>
                  <p:cNvCxnSpPr>
                    <a:stCxn id="50" idx="6"/>
                    <a:endCxn id="47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" name="Группа 36">
                  <a:extLst>
                    <a:ext uri="{FF2B5EF4-FFF2-40B4-BE49-F238E27FC236}">
                      <a16:creationId xmlns:a16="http://schemas.microsoft.com/office/drawing/2014/main" id="{F5512683-1E97-D07C-D1C8-CC60D49827B2}"/>
                    </a:ext>
                  </a:extLst>
                </p:cNvPr>
                <p:cNvGrpSpPr/>
                <p:nvPr/>
              </p:nvGrpSpPr>
              <p:grpSpPr>
                <a:xfrm>
                  <a:off x="3244584" y="5094818"/>
                  <a:ext cx="1154798" cy="449029"/>
                  <a:chOff x="2492371" y="5137103"/>
                  <a:chExt cx="1154798" cy="449029"/>
                </a:xfrm>
              </p:grpSpPr>
              <p:sp>
                <p:nvSpPr>
                  <p:cNvPr id="42" name="Овал 41">
                    <a:extLst>
                      <a:ext uri="{FF2B5EF4-FFF2-40B4-BE49-F238E27FC236}">
                        <a16:creationId xmlns:a16="http://schemas.microsoft.com/office/drawing/2014/main" id="{545C64A4-294E-AE99-4043-F7C2D7A29FD2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43" name="Овал 42">
                    <a:extLst>
                      <a:ext uri="{FF2B5EF4-FFF2-40B4-BE49-F238E27FC236}">
                        <a16:creationId xmlns:a16="http://schemas.microsoft.com/office/drawing/2014/main" id="{5E5F90FB-EF08-F17D-13DD-A54FB3809538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44" name="Прямая соединительная линия 43">
                    <a:extLst>
                      <a:ext uri="{FF2B5EF4-FFF2-40B4-BE49-F238E27FC236}">
                        <a16:creationId xmlns:a16="http://schemas.microsoft.com/office/drawing/2014/main" id="{0EB6F6AD-A6BC-E501-90FB-D4DEDCD3B323}"/>
                      </a:ext>
                    </a:extLst>
                  </p:cNvPr>
                  <p:cNvCxnSpPr>
                    <a:stCxn id="42" idx="6"/>
                    <a:endCxn id="43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8" name="Прямая соединительная линия 37">
                  <a:extLst>
                    <a:ext uri="{FF2B5EF4-FFF2-40B4-BE49-F238E27FC236}">
                      <a16:creationId xmlns:a16="http://schemas.microsoft.com/office/drawing/2014/main" id="{BD45D315-5618-69CF-EB5A-BF7BF8F475F9}"/>
                    </a:ext>
                  </a:extLst>
                </p:cNvPr>
                <p:cNvCxnSpPr>
                  <a:cxnSpLocks/>
                  <a:stCxn id="47" idx="6"/>
                  <a:endCxn id="42" idx="2"/>
                </p:cNvCxnSpPr>
                <p:nvPr/>
              </p:nvCxnSpPr>
              <p:spPr>
                <a:xfrm>
                  <a:off x="2962873" y="5316616"/>
                  <a:ext cx="281711" cy="5434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" name="Группа 38">
                  <a:extLst>
                    <a:ext uri="{FF2B5EF4-FFF2-40B4-BE49-F238E27FC236}">
                      <a16:creationId xmlns:a16="http://schemas.microsoft.com/office/drawing/2014/main" id="{D8DC8C52-6079-5682-C86D-ACD32F7BA952}"/>
                    </a:ext>
                  </a:extLst>
                </p:cNvPr>
                <p:cNvGrpSpPr/>
                <p:nvPr/>
              </p:nvGrpSpPr>
              <p:grpSpPr>
                <a:xfrm>
                  <a:off x="4414493" y="5094816"/>
                  <a:ext cx="725530" cy="443595"/>
                  <a:chOff x="2921639" y="5137103"/>
                  <a:chExt cx="725530" cy="443595"/>
                </a:xfrm>
              </p:grpSpPr>
              <p:sp>
                <p:nvSpPr>
                  <p:cNvPr id="40" name="Овал 39">
                    <a:extLst>
                      <a:ext uri="{FF2B5EF4-FFF2-40B4-BE49-F238E27FC236}">
                        <a16:creationId xmlns:a16="http://schemas.microsoft.com/office/drawing/2014/main" id="{7656CB00-8314-0F38-DF28-35B1BD07AB2B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41" name="Прямая соединительная линия 40">
                    <a:extLst>
                      <a:ext uri="{FF2B5EF4-FFF2-40B4-BE49-F238E27FC236}">
                        <a16:creationId xmlns:a16="http://schemas.microsoft.com/office/drawing/2014/main" id="{BDEF9A1C-C45A-A1F8-0A35-A038A81A9972}"/>
                      </a:ext>
                    </a:extLst>
                  </p:cNvPr>
                  <p:cNvCxnSpPr>
                    <a:cxnSpLocks/>
                    <a:endCxn id="40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20" name="Рисунок 19" descr="Школьный класс контур">
                <a:extLst>
                  <a:ext uri="{FF2B5EF4-FFF2-40B4-BE49-F238E27FC236}">
                    <a16:creationId xmlns:a16="http://schemas.microsoft.com/office/drawing/2014/main" id="{9A982041-75D1-E19B-B80D-5E88E6C9AB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1660411" y="4451585"/>
                <a:ext cx="352913" cy="352913"/>
              </a:xfrm>
              <a:prstGeom prst="rect">
                <a:avLst/>
              </a:prstGeom>
            </p:spPr>
          </p:pic>
          <p:pic>
            <p:nvPicPr>
              <p:cNvPr id="21" name="Рисунок 20" descr="Квадратная академическая шапочка контур">
                <a:extLst>
                  <a:ext uri="{FF2B5EF4-FFF2-40B4-BE49-F238E27FC236}">
                    <a16:creationId xmlns:a16="http://schemas.microsoft.com/office/drawing/2014/main" id="{22A7179E-6237-3493-51D9-D0B8619CFE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1662616" y="5164831"/>
                <a:ext cx="364910" cy="364910"/>
              </a:xfrm>
              <a:prstGeom prst="rect">
                <a:avLst/>
              </a:prstGeom>
            </p:spPr>
          </p:pic>
          <p:pic>
            <p:nvPicPr>
              <p:cNvPr id="22" name="Рисунок 21" descr="Подпись контур">
                <a:extLst>
                  <a:ext uri="{FF2B5EF4-FFF2-40B4-BE49-F238E27FC236}">
                    <a16:creationId xmlns:a16="http://schemas.microsoft.com/office/drawing/2014/main" id="{7558FF67-E7BE-437B-9428-0EFA19E3A0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1665182" y="3059255"/>
                <a:ext cx="317128" cy="317128"/>
              </a:xfrm>
              <a:prstGeom prst="rect">
                <a:avLst/>
              </a:prstGeom>
            </p:spPr>
          </p:pic>
          <p:grpSp>
            <p:nvGrpSpPr>
              <p:cNvPr id="23" name="Группа 22">
                <a:extLst>
                  <a:ext uri="{FF2B5EF4-FFF2-40B4-BE49-F238E27FC236}">
                    <a16:creationId xmlns:a16="http://schemas.microsoft.com/office/drawing/2014/main" id="{85D2E787-26AE-A542-ABE9-3FADDC03C800}"/>
                  </a:ext>
                </a:extLst>
              </p:cNvPr>
              <p:cNvGrpSpPr/>
              <p:nvPr/>
            </p:nvGrpSpPr>
            <p:grpSpPr>
              <a:xfrm rot="5400000">
                <a:off x="9102564" y="2580999"/>
                <a:ext cx="5476131" cy="438030"/>
                <a:chOff x="-1939785" y="5094818"/>
                <a:chExt cx="5613637" cy="449029"/>
              </a:xfrm>
            </p:grpSpPr>
            <p:grpSp>
              <p:nvGrpSpPr>
                <p:cNvPr id="24" name="Группа 23">
                  <a:extLst>
                    <a:ext uri="{FF2B5EF4-FFF2-40B4-BE49-F238E27FC236}">
                      <a16:creationId xmlns:a16="http://schemas.microsoft.com/office/drawing/2014/main" id="{7176E4C0-7172-E279-41B7-E770C3418781}"/>
                    </a:ext>
                  </a:extLst>
                </p:cNvPr>
                <p:cNvGrpSpPr/>
                <p:nvPr/>
              </p:nvGrpSpPr>
              <p:grpSpPr>
                <a:xfrm>
                  <a:off x="1808075" y="5094818"/>
                  <a:ext cx="1154798" cy="449029"/>
                  <a:chOff x="2492371" y="5137103"/>
                  <a:chExt cx="1154798" cy="449029"/>
                </a:xfrm>
              </p:grpSpPr>
              <p:sp>
                <p:nvSpPr>
                  <p:cNvPr id="30" name="Овал 29">
                    <a:extLst>
                      <a:ext uri="{FF2B5EF4-FFF2-40B4-BE49-F238E27FC236}">
                        <a16:creationId xmlns:a16="http://schemas.microsoft.com/office/drawing/2014/main" id="{9FB87F79-924A-1190-CFEA-DA11E62C0007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31" name="Овал 30">
                    <a:extLst>
                      <a:ext uri="{FF2B5EF4-FFF2-40B4-BE49-F238E27FC236}">
                        <a16:creationId xmlns:a16="http://schemas.microsoft.com/office/drawing/2014/main" id="{D542C629-DC2B-336F-0D23-6BF448226AC4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32" name="Прямая соединительная линия 31">
                    <a:extLst>
                      <a:ext uri="{FF2B5EF4-FFF2-40B4-BE49-F238E27FC236}">
                        <a16:creationId xmlns:a16="http://schemas.microsoft.com/office/drawing/2014/main" id="{DC485FDC-FDE3-8D22-5608-37C7B6D1DA0D}"/>
                      </a:ext>
                    </a:extLst>
                  </p:cNvPr>
                  <p:cNvCxnSpPr>
                    <a:stCxn id="30" idx="6"/>
                    <a:endCxn id="31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" name="Группа 24">
                  <a:extLst>
                    <a:ext uri="{FF2B5EF4-FFF2-40B4-BE49-F238E27FC236}">
                      <a16:creationId xmlns:a16="http://schemas.microsoft.com/office/drawing/2014/main" id="{57BED0A6-9E3D-8117-1E78-18B9AFB09627}"/>
                    </a:ext>
                  </a:extLst>
                </p:cNvPr>
                <p:cNvGrpSpPr/>
                <p:nvPr/>
              </p:nvGrpSpPr>
              <p:grpSpPr>
                <a:xfrm>
                  <a:off x="-1939785" y="5100252"/>
                  <a:ext cx="5613637" cy="443595"/>
                  <a:chOff x="-2691998" y="5142537"/>
                  <a:chExt cx="5613637" cy="443595"/>
                </a:xfrm>
              </p:grpSpPr>
              <p:sp>
                <p:nvSpPr>
                  <p:cNvPr id="28" name="Овал 27">
                    <a:extLst>
                      <a:ext uri="{FF2B5EF4-FFF2-40B4-BE49-F238E27FC236}">
                        <a16:creationId xmlns:a16="http://schemas.microsoft.com/office/drawing/2014/main" id="{16153F41-13B4-6F53-7889-D271C05C5C24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29" name="Прямая соединительная линия 28">
                    <a:extLst>
                      <a:ext uri="{FF2B5EF4-FFF2-40B4-BE49-F238E27FC236}">
                        <a16:creationId xmlns:a16="http://schemas.microsoft.com/office/drawing/2014/main" id="{504ECC08-3936-6C96-97B5-7909D92574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-2639635" y="5311977"/>
                    <a:ext cx="0" cy="104726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B365E187-E424-C29C-E666-602E189595D9}"/>
                    </a:ext>
                  </a:extLst>
                </p:cNvPr>
                <p:cNvCxnSpPr>
                  <a:cxnSpLocks/>
                  <a:stCxn id="31" idx="6"/>
                  <a:endCxn id="28" idx="2"/>
                </p:cNvCxnSpPr>
                <p:nvPr/>
              </p:nvCxnSpPr>
              <p:spPr>
                <a:xfrm>
                  <a:off x="2962873" y="5316616"/>
                  <a:ext cx="281711" cy="5434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07E5B14B-73EF-1ED2-D503-52B72435319F}"/>
                    </a:ext>
                  </a:extLst>
                </p:cNvPr>
                <p:cNvCxnSpPr>
                  <a:cxnSpLocks/>
                  <a:stCxn id="40" idx="6"/>
                  <a:endCxn id="30" idx="2"/>
                </p:cNvCxnSpPr>
                <p:nvPr/>
              </p:nvCxnSpPr>
              <p:spPr>
                <a:xfrm rot="16200000" flipH="1">
                  <a:off x="1657227" y="5171202"/>
                  <a:ext cx="5434" cy="296262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C3A3E98A-BBB9-8325-FD9B-5C77926CE404}"/>
                </a:ext>
              </a:extLst>
            </p:cNvPr>
            <p:cNvGrpSpPr/>
            <p:nvPr/>
          </p:nvGrpSpPr>
          <p:grpSpPr>
            <a:xfrm>
              <a:off x="11637076" y="57702"/>
              <a:ext cx="558705" cy="492455"/>
              <a:chOff x="5679098" y="1436692"/>
              <a:chExt cx="2954716" cy="2604354"/>
            </a:xfrm>
          </p:grpSpPr>
          <p:sp>
            <p:nvSpPr>
              <p:cNvPr id="15" name="Арка 14">
                <a:extLst>
                  <a:ext uri="{FF2B5EF4-FFF2-40B4-BE49-F238E27FC236}">
                    <a16:creationId xmlns:a16="http://schemas.microsoft.com/office/drawing/2014/main" id="{82189BF5-C581-08D5-9060-586681583602}"/>
                  </a:ext>
                </a:extLst>
              </p:cNvPr>
              <p:cNvSpPr/>
              <p:nvPr/>
            </p:nvSpPr>
            <p:spPr>
              <a:xfrm rot="16200000">
                <a:off x="5899882" y="1307113"/>
                <a:ext cx="2604354" cy="2863511"/>
              </a:xfrm>
              <a:prstGeom prst="blockArc">
                <a:avLst>
                  <a:gd name="adj1" fmla="val 15989552"/>
                  <a:gd name="adj2" fmla="val 20994758"/>
                  <a:gd name="adj3" fmla="val 6014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Арка 15">
                <a:extLst>
                  <a:ext uri="{FF2B5EF4-FFF2-40B4-BE49-F238E27FC236}">
                    <a16:creationId xmlns:a16="http://schemas.microsoft.com/office/drawing/2014/main" id="{F8CA8044-EAEC-4319-869F-2AA9F8E2ECB9}"/>
                  </a:ext>
                </a:extLst>
              </p:cNvPr>
              <p:cNvSpPr/>
              <p:nvPr/>
            </p:nvSpPr>
            <p:spPr>
              <a:xfrm rot="479785">
                <a:off x="5679098" y="1649283"/>
                <a:ext cx="2377329" cy="2237279"/>
              </a:xfrm>
              <a:prstGeom prst="blockArc">
                <a:avLst>
                  <a:gd name="adj1" fmla="val 16114815"/>
                  <a:gd name="adj2" fmla="val 4882576"/>
                  <a:gd name="adj3" fmla="val 6149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Арка 16">
                <a:extLst>
                  <a:ext uri="{FF2B5EF4-FFF2-40B4-BE49-F238E27FC236}">
                    <a16:creationId xmlns:a16="http://schemas.microsoft.com/office/drawing/2014/main" id="{DA6EDC9B-A18E-FABD-BA53-71CCD23A086D}"/>
                  </a:ext>
                </a:extLst>
              </p:cNvPr>
              <p:cNvSpPr/>
              <p:nvPr/>
            </p:nvSpPr>
            <p:spPr>
              <a:xfrm rot="479785">
                <a:off x="6126773" y="2004024"/>
                <a:ext cx="1538041" cy="1565290"/>
              </a:xfrm>
              <a:prstGeom prst="blockArc">
                <a:avLst>
                  <a:gd name="adj1" fmla="val 14063133"/>
                  <a:gd name="adj2" fmla="val 6623394"/>
                  <a:gd name="adj3" fmla="val 12141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Овал 17">
                <a:extLst>
                  <a:ext uri="{FF2B5EF4-FFF2-40B4-BE49-F238E27FC236}">
                    <a16:creationId xmlns:a16="http://schemas.microsoft.com/office/drawing/2014/main" id="{E91AC137-0A36-1945-8548-767378BDD17B}"/>
                  </a:ext>
                </a:extLst>
              </p:cNvPr>
              <p:cNvSpPr/>
              <p:nvPr/>
            </p:nvSpPr>
            <p:spPr>
              <a:xfrm>
                <a:off x="6676772" y="2535493"/>
                <a:ext cx="525294" cy="537943"/>
              </a:xfrm>
              <a:prstGeom prst="ellipse">
                <a:avLst/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227560C2-B16D-C23E-0901-3297E1CE6BBD}"/>
                </a:ext>
              </a:extLst>
            </p:cNvPr>
            <p:cNvGrpSpPr/>
            <p:nvPr/>
          </p:nvGrpSpPr>
          <p:grpSpPr>
            <a:xfrm>
              <a:off x="11628454" y="6369653"/>
              <a:ext cx="558705" cy="492455"/>
              <a:chOff x="5679098" y="1436692"/>
              <a:chExt cx="2954716" cy="2604354"/>
            </a:xfrm>
          </p:grpSpPr>
          <p:sp>
            <p:nvSpPr>
              <p:cNvPr id="11" name="Арка 10">
                <a:extLst>
                  <a:ext uri="{FF2B5EF4-FFF2-40B4-BE49-F238E27FC236}">
                    <a16:creationId xmlns:a16="http://schemas.microsoft.com/office/drawing/2014/main" id="{31D0E205-0902-5A9A-D50A-59DE9A89B268}"/>
                  </a:ext>
                </a:extLst>
              </p:cNvPr>
              <p:cNvSpPr/>
              <p:nvPr/>
            </p:nvSpPr>
            <p:spPr>
              <a:xfrm rot="16200000">
                <a:off x="5899882" y="1307113"/>
                <a:ext cx="2604354" cy="2863511"/>
              </a:xfrm>
              <a:prstGeom prst="blockArc">
                <a:avLst>
                  <a:gd name="adj1" fmla="val 15989552"/>
                  <a:gd name="adj2" fmla="val 20994758"/>
                  <a:gd name="adj3" fmla="val 6014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Арка 11">
                <a:extLst>
                  <a:ext uri="{FF2B5EF4-FFF2-40B4-BE49-F238E27FC236}">
                    <a16:creationId xmlns:a16="http://schemas.microsoft.com/office/drawing/2014/main" id="{47671694-3368-6351-EE44-9DBB40953908}"/>
                  </a:ext>
                </a:extLst>
              </p:cNvPr>
              <p:cNvSpPr/>
              <p:nvPr/>
            </p:nvSpPr>
            <p:spPr>
              <a:xfrm rot="479785">
                <a:off x="5679098" y="1649283"/>
                <a:ext cx="2377329" cy="2237279"/>
              </a:xfrm>
              <a:prstGeom prst="blockArc">
                <a:avLst>
                  <a:gd name="adj1" fmla="val 16114815"/>
                  <a:gd name="adj2" fmla="val 4882576"/>
                  <a:gd name="adj3" fmla="val 6149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Арка 12">
                <a:extLst>
                  <a:ext uri="{FF2B5EF4-FFF2-40B4-BE49-F238E27FC236}">
                    <a16:creationId xmlns:a16="http://schemas.microsoft.com/office/drawing/2014/main" id="{42C059F2-E841-8704-4358-9DD8BBFCDBF6}"/>
                  </a:ext>
                </a:extLst>
              </p:cNvPr>
              <p:cNvSpPr/>
              <p:nvPr/>
            </p:nvSpPr>
            <p:spPr>
              <a:xfrm rot="479785">
                <a:off x="6126773" y="2004024"/>
                <a:ext cx="1538041" cy="1565290"/>
              </a:xfrm>
              <a:prstGeom prst="blockArc">
                <a:avLst>
                  <a:gd name="adj1" fmla="val 14063133"/>
                  <a:gd name="adj2" fmla="val 6623394"/>
                  <a:gd name="adj3" fmla="val 12141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Овал 13">
                <a:extLst>
                  <a:ext uri="{FF2B5EF4-FFF2-40B4-BE49-F238E27FC236}">
                    <a16:creationId xmlns:a16="http://schemas.microsoft.com/office/drawing/2014/main" id="{09EC18B3-34C9-E4E3-D290-5D5F2F6D5A5B}"/>
                  </a:ext>
                </a:extLst>
              </p:cNvPr>
              <p:cNvSpPr/>
              <p:nvPr/>
            </p:nvSpPr>
            <p:spPr>
              <a:xfrm>
                <a:off x="6676772" y="2535493"/>
                <a:ext cx="525294" cy="537943"/>
              </a:xfrm>
              <a:prstGeom prst="ellipse">
                <a:avLst/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63385596-DB18-F9BE-F398-2EDC7CDAFC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58514" y="6277040"/>
              <a:ext cx="1" cy="92836"/>
            </a:xfrm>
            <a:prstGeom prst="line">
              <a:avLst/>
            </a:prstGeom>
            <a:ln w="12700">
              <a:solidFill>
                <a:srgbClr val="71BCC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4ECBD4E3-3E11-869E-EC89-F5BD21524C2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8846" y="1087959"/>
            <a:ext cx="5760618" cy="4622880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761258BF-1F58-410C-C47A-F8D44F7996D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88414" y="1082453"/>
            <a:ext cx="5009010" cy="4572945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6ED2A46-5EF5-306B-FE9C-B1CA6FFCA20F}"/>
              </a:ext>
            </a:extLst>
          </p:cNvPr>
          <p:cNvSpPr txBox="1"/>
          <p:nvPr/>
        </p:nvSpPr>
        <p:spPr>
          <a:xfrm>
            <a:off x="1393333" y="6176519"/>
            <a:ext cx="10101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Иллюстрации, разрывающиеся на два рисунка</a:t>
            </a:r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ru-RU" b="1" dirty="0">
                <a:solidFill>
                  <a:srgbClr val="5FA4A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необходимо связывать цифрами</a:t>
            </a:r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973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B94BC45-A17C-0B12-82C0-E92AD97F2041}"/>
              </a:ext>
            </a:extLst>
          </p:cNvPr>
          <p:cNvGrpSpPr/>
          <p:nvPr/>
        </p:nvGrpSpPr>
        <p:grpSpPr>
          <a:xfrm>
            <a:off x="11628454" y="38246"/>
            <a:ext cx="567327" cy="6804406"/>
            <a:chOff x="11628454" y="57702"/>
            <a:chExt cx="567327" cy="6804406"/>
          </a:xfrm>
        </p:grpSpPr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81778CE4-34CA-3B72-B5F5-3E3547460E30}"/>
                </a:ext>
              </a:extLst>
            </p:cNvPr>
            <p:cNvGrpSpPr/>
            <p:nvPr/>
          </p:nvGrpSpPr>
          <p:grpSpPr>
            <a:xfrm>
              <a:off x="11636325" y="524140"/>
              <a:ext cx="433785" cy="5732956"/>
              <a:chOff x="11621610" y="61948"/>
              <a:chExt cx="438035" cy="5476131"/>
            </a:xfrm>
          </p:grpSpPr>
          <p:grpSp>
            <p:nvGrpSpPr>
              <p:cNvPr id="17" name="Группа 16">
                <a:extLst>
                  <a:ext uri="{FF2B5EF4-FFF2-40B4-BE49-F238E27FC236}">
                    <a16:creationId xmlns:a16="http://schemas.microsoft.com/office/drawing/2014/main" id="{CC286F78-B1F9-0330-954C-F2627984B46C}"/>
                  </a:ext>
                </a:extLst>
              </p:cNvPr>
              <p:cNvGrpSpPr/>
              <p:nvPr/>
            </p:nvGrpSpPr>
            <p:grpSpPr>
              <a:xfrm rot="5400000">
                <a:off x="9880249" y="1920028"/>
                <a:ext cx="3920753" cy="438032"/>
                <a:chOff x="1808075" y="5094816"/>
                <a:chExt cx="4019203" cy="449031"/>
              </a:xfrm>
            </p:grpSpPr>
            <p:pic>
              <p:nvPicPr>
                <p:cNvPr id="31" name="Рисунок 30" descr="Линейный график контур">
                  <a:extLst>
                    <a:ext uri="{FF2B5EF4-FFF2-40B4-BE49-F238E27FC236}">
                      <a16:creationId xmlns:a16="http://schemas.microsoft.com/office/drawing/2014/main" id="{2DDCD3C3-53C6-B96B-E9DE-A214B41257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4038247" y="5157338"/>
                  <a:ext cx="321133" cy="321133"/>
                </a:xfrm>
                <a:prstGeom prst="rect">
                  <a:avLst/>
                </a:prstGeom>
              </p:spPr>
            </p:pic>
            <p:pic>
              <p:nvPicPr>
                <p:cNvPr id="32" name="Рисунок 31" descr="Ноутбук контур">
                  <a:extLst>
                    <a:ext uri="{FF2B5EF4-FFF2-40B4-BE49-F238E27FC236}">
                      <a16:creationId xmlns:a16="http://schemas.microsoft.com/office/drawing/2014/main" id="{2CC513F1-63E1-93B2-E24F-E308F3A02E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290497" y="5152267"/>
                  <a:ext cx="341832" cy="341832"/>
                </a:xfrm>
                <a:prstGeom prst="rect">
                  <a:avLst/>
                </a:prstGeom>
              </p:spPr>
            </p:pic>
            <p:pic>
              <p:nvPicPr>
                <p:cNvPr id="33" name="Рисунок 32" descr="Книги контур">
                  <a:extLst>
                    <a:ext uri="{FF2B5EF4-FFF2-40B4-BE49-F238E27FC236}">
                      <a16:creationId xmlns:a16="http://schemas.microsoft.com/office/drawing/2014/main" id="{D387139D-6BB6-6856-A6DA-4CBD1C727F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482861" y="5147879"/>
                  <a:ext cx="344417" cy="344417"/>
                </a:xfrm>
                <a:prstGeom prst="rect">
                  <a:avLst/>
                </a:prstGeom>
              </p:spPr>
            </p:pic>
            <p:grpSp>
              <p:nvGrpSpPr>
                <p:cNvPr id="34" name="Группа 33">
                  <a:extLst>
                    <a:ext uri="{FF2B5EF4-FFF2-40B4-BE49-F238E27FC236}">
                      <a16:creationId xmlns:a16="http://schemas.microsoft.com/office/drawing/2014/main" id="{406668EB-CC24-FE49-881F-82034ADC6C00}"/>
                    </a:ext>
                  </a:extLst>
                </p:cNvPr>
                <p:cNvGrpSpPr/>
                <p:nvPr/>
              </p:nvGrpSpPr>
              <p:grpSpPr>
                <a:xfrm>
                  <a:off x="1808075" y="5094818"/>
                  <a:ext cx="1154798" cy="449029"/>
                  <a:chOff x="2492371" y="5137103"/>
                  <a:chExt cx="1154798" cy="449029"/>
                </a:xfrm>
              </p:grpSpPr>
              <p:pic>
                <p:nvPicPr>
                  <p:cNvPr id="43" name="Рисунок 42" descr="Повествование контур">
                    <a:extLst>
                      <a:ext uri="{FF2B5EF4-FFF2-40B4-BE49-F238E27FC236}">
                        <a16:creationId xmlns:a16="http://schemas.microsoft.com/office/drawing/2014/main" id="{F2F84424-9008-4816-6DD1-E784AA3533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 rot="16200000">
                    <a:off x="3263099" y="5189464"/>
                    <a:ext cx="338871" cy="338871"/>
                  </a:xfrm>
                  <a:prstGeom prst="rect">
                    <a:avLst/>
                  </a:prstGeom>
                </p:spPr>
              </p:pic>
              <p:grpSp>
                <p:nvGrpSpPr>
                  <p:cNvPr id="44" name="Группа 43">
                    <a:extLst>
                      <a:ext uri="{FF2B5EF4-FFF2-40B4-BE49-F238E27FC236}">
                        <a16:creationId xmlns:a16="http://schemas.microsoft.com/office/drawing/2014/main" id="{D4A41F0C-9455-2DC6-529B-70C50770088E}"/>
                      </a:ext>
                    </a:extLst>
                  </p:cNvPr>
                  <p:cNvGrpSpPr/>
                  <p:nvPr/>
                </p:nvGrpSpPr>
                <p:grpSpPr>
                  <a:xfrm>
                    <a:off x="2492371" y="5142537"/>
                    <a:ext cx="429268" cy="443595"/>
                    <a:chOff x="3972984" y="5619333"/>
                    <a:chExt cx="679538" cy="702219"/>
                  </a:xfrm>
                </p:grpSpPr>
                <p:pic>
                  <p:nvPicPr>
                    <p:cNvPr id="47" name="Рисунок 46" descr="Робот контур">
                      <a:extLst>
                        <a:ext uri="{FF2B5EF4-FFF2-40B4-BE49-F238E27FC236}">
                          <a16:creationId xmlns:a16="http://schemas.microsoft.com/office/drawing/2014/main" id="{26CA57E5-AFA3-79B2-8E6A-E0BDF792273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1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6200000">
                      <a:off x="4023753" y="5672843"/>
                      <a:ext cx="578001" cy="57799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48" name="Овал 47">
                      <a:extLst>
                        <a:ext uri="{FF2B5EF4-FFF2-40B4-BE49-F238E27FC236}">
                          <a16:creationId xmlns:a16="http://schemas.microsoft.com/office/drawing/2014/main" id="{F89F39BB-224A-441E-F086-4CDF4BAAC4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72984" y="5619333"/>
                      <a:ext cx="679538" cy="702219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71BCC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ru-RU"/>
                    </a:p>
                  </p:txBody>
                </p:sp>
              </p:grpSp>
              <p:sp>
                <p:nvSpPr>
                  <p:cNvPr id="45" name="Овал 44">
                    <a:extLst>
                      <a:ext uri="{FF2B5EF4-FFF2-40B4-BE49-F238E27FC236}">
                        <a16:creationId xmlns:a16="http://schemas.microsoft.com/office/drawing/2014/main" id="{EC468A13-30B6-C5E9-5125-B63FC3C5BB9F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46" name="Прямая соединительная линия 45">
                    <a:extLst>
                      <a:ext uri="{FF2B5EF4-FFF2-40B4-BE49-F238E27FC236}">
                        <a16:creationId xmlns:a16="http://schemas.microsoft.com/office/drawing/2014/main" id="{0CA81BA9-C53B-56EE-2BCC-7A82D82A1D16}"/>
                      </a:ext>
                    </a:extLst>
                  </p:cNvPr>
                  <p:cNvCxnSpPr>
                    <a:stCxn id="48" idx="6"/>
                    <a:endCxn id="45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5" name="Группа 34">
                  <a:extLst>
                    <a:ext uri="{FF2B5EF4-FFF2-40B4-BE49-F238E27FC236}">
                      <a16:creationId xmlns:a16="http://schemas.microsoft.com/office/drawing/2014/main" id="{917E514C-2E48-013F-F130-2AC41738216B}"/>
                    </a:ext>
                  </a:extLst>
                </p:cNvPr>
                <p:cNvGrpSpPr/>
                <p:nvPr/>
              </p:nvGrpSpPr>
              <p:grpSpPr>
                <a:xfrm>
                  <a:off x="3244584" y="5094818"/>
                  <a:ext cx="1154798" cy="449029"/>
                  <a:chOff x="2492371" y="5137103"/>
                  <a:chExt cx="1154798" cy="449029"/>
                </a:xfrm>
              </p:grpSpPr>
              <p:sp>
                <p:nvSpPr>
                  <p:cNvPr id="40" name="Овал 39">
                    <a:extLst>
                      <a:ext uri="{FF2B5EF4-FFF2-40B4-BE49-F238E27FC236}">
                        <a16:creationId xmlns:a16="http://schemas.microsoft.com/office/drawing/2014/main" id="{B73A6D84-13F5-F1F8-D3DF-29625955BD6E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41" name="Овал 40">
                    <a:extLst>
                      <a:ext uri="{FF2B5EF4-FFF2-40B4-BE49-F238E27FC236}">
                        <a16:creationId xmlns:a16="http://schemas.microsoft.com/office/drawing/2014/main" id="{9A079FBB-BEEC-C8A4-5CBE-C5E3F13B3A92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42" name="Прямая соединительная линия 41">
                    <a:extLst>
                      <a:ext uri="{FF2B5EF4-FFF2-40B4-BE49-F238E27FC236}">
                        <a16:creationId xmlns:a16="http://schemas.microsoft.com/office/drawing/2014/main" id="{ACF04592-B219-342E-BC48-DB2712D6A388}"/>
                      </a:ext>
                    </a:extLst>
                  </p:cNvPr>
                  <p:cNvCxnSpPr>
                    <a:stCxn id="40" idx="6"/>
                    <a:endCxn id="41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6" name="Прямая соединительная линия 35">
                  <a:extLst>
                    <a:ext uri="{FF2B5EF4-FFF2-40B4-BE49-F238E27FC236}">
                      <a16:creationId xmlns:a16="http://schemas.microsoft.com/office/drawing/2014/main" id="{F8357D8E-34E9-F908-C5B7-9872DDF8FC44}"/>
                    </a:ext>
                  </a:extLst>
                </p:cNvPr>
                <p:cNvCxnSpPr>
                  <a:cxnSpLocks/>
                  <a:stCxn id="45" idx="6"/>
                  <a:endCxn id="40" idx="2"/>
                </p:cNvCxnSpPr>
                <p:nvPr/>
              </p:nvCxnSpPr>
              <p:spPr>
                <a:xfrm>
                  <a:off x="2962873" y="5316616"/>
                  <a:ext cx="281711" cy="5434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" name="Группа 36">
                  <a:extLst>
                    <a:ext uri="{FF2B5EF4-FFF2-40B4-BE49-F238E27FC236}">
                      <a16:creationId xmlns:a16="http://schemas.microsoft.com/office/drawing/2014/main" id="{146D6DD0-32BE-E530-FA7F-A1C44F1D5F36}"/>
                    </a:ext>
                  </a:extLst>
                </p:cNvPr>
                <p:cNvGrpSpPr/>
                <p:nvPr/>
              </p:nvGrpSpPr>
              <p:grpSpPr>
                <a:xfrm>
                  <a:off x="4414493" y="5094816"/>
                  <a:ext cx="725530" cy="443595"/>
                  <a:chOff x="2921639" y="5137103"/>
                  <a:chExt cx="725530" cy="443595"/>
                </a:xfrm>
              </p:grpSpPr>
              <p:sp>
                <p:nvSpPr>
                  <p:cNvPr id="38" name="Овал 37">
                    <a:extLst>
                      <a:ext uri="{FF2B5EF4-FFF2-40B4-BE49-F238E27FC236}">
                        <a16:creationId xmlns:a16="http://schemas.microsoft.com/office/drawing/2014/main" id="{2C574F90-0D23-1FC0-0AEE-9FFCC6855561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39" name="Прямая соединительная линия 38">
                    <a:extLst>
                      <a:ext uri="{FF2B5EF4-FFF2-40B4-BE49-F238E27FC236}">
                        <a16:creationId xmlns:a16="http://schemas.microsoft.com/office/drawing/2014/main" id="{B6C878F0-E0C0-82C2-9283-38FC26B1D4FE}"/>
                      </a:ext>
                    </a:extLst>
                  </p:cNvPr>
                  <p:cNvCxnSpPr>
                    <a:cxnSpLocks/>
                    <a:endCxn id="38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8" name="Рисунок 17" descr="Школьный класс контур">
                <a:extLst>
                  <a:ext uri="{FF2B5EF4-FFF2-40B4-BE49-F238E27FC236}">
                    <a16:creationId xmlns:a16="http://schemas.microsoft.com/office/drawing/2014/main" id="{C19F0C89-F5B1-961D-3253-E741A3BAD9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1660411" y="4451585"/>
                <a:ext cx="352913" cy="352913"/>
              </a:xfrm>
              <a:prstGeom prst="rect">
                <a:avLst/>
              </a:prstGeom>
            </p:spPr>
          </p:pic>
          <p:pic>
            <p:nvPicPr>
              <p:cNvPr id="19" name="Рисунок 18" descr="Квадратная академическая шапочка контур">
                <a:extLst>
                  <a:ext uri="{FF2B5EF4-FFF2-40B4-BE49-F238E27FC236}">
                    <a16:creationId xmlns:a16="http://schemas.microsoft.com/office/drawing/2014/main" id="{C3867C8C-450D-E7E1-EAB9-42CF60E3B7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1662616" y="5164831"/>
                <a:ext cx="364910" cy="364910"/>
              </a:xfrm>
              <a:prstGeom prst="rect">
                <a:avLst/>
              </a:prstGeom>
            </p:spPr>
          </p:pic>
          <p:pic>
            <p:nvPicPr>
              <p:cNvPr id="20" name="Рисунок 19" descr="Подпись контур">
                <a:extLst>
                  <a:ext uri="{FF2B5EF4-FFF2-40B4-BE49-F238E27FC236}">
                    <a16:creationId xmlns:a16="http://schemas.microsoft.com/office/drawing/2014/main" id="{B0E0C78F-14D6-8610-9D8F-6397543E50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1665182" y="3059255"/>
                <a:ext cx="317128" cy="317128"/>
              </a:xfrm>
              <a:prstGeom prst="rect">
                <a:avLst/>
              </a:prstGeom>
            </p:spPr>
          </p:pic>
          <p:grpSp>
            <p:nvGrpSpPr>
              <p:cNvPr id="21" name="Группа 20">
                <a:extLst>
                  <a:ext uri="{FF2B5EF4-FFF2-40B4-BE49-F238E27FC236}">
                    <a16:creationId xmlns:a16="http://schemas.microsoft.com/office/drawing/2014/main" id="{FC589C79-F854-5E42-87EA-BDFD924D3069}"/>
                  </a:ext>
                </a:extLst>
              </p:cNvPr>
              <p:cNvGrpSpPr/>
              <p:nvPr/>
            </p:nvGrpSpPr>
            <p:grpSpPr>
              <a:xfrm rot="5400000">
                <a:off x="9102564" y="2580999"/>
                <a:ext cx="5476131" cy="438030"/>
                <a:chOff x="-1939785" y="5094818"/>
                <a:chExt cx="5613637" cy="449029"/>
              </a:xfrm>
            </p:grpSpPr>
            <p:grpSp>
              <p:nvGrpSpPr>
                <p:cNvPr id="22" name="Группа 21">
                  <a:extLst>
                    <a:ext uri="{FF2B5EF4-FFF2-40B4-BE49-F238E27FC236}">
                      <a16:creationId xmlns:a16="http://schemas.microsoft.com/office/drawing/2014/main" id="{251DD293-CBA0-F3E8-63FB-625181AABA72}"/>
                    </a:ext>
                  </a:extLst>
                </p:cNvPr>
                <p:cNvGrpSpPr/>
                <p:nvPr/>
              </p:nvGrpSpPr>
              <p:grpSpPr>
                <a:xfrm>
                  <a:off x="1808075" y="5094818"/>
                  <a:ext cx="1154798" cy="449029"/>
                  <a:chOff x="2492371" y="5137103"/>
                  <a:chExt cx="1154798" cy="449029"/>
                </a:xfrm>
              </p:grpSpPr>
              <p:sp>
                <p:nvSpPr>
                  <p:cNvPr id="28" name="Овал 27">
                    <a:extLst>
                      <a:ext uri="{FF2B5EF4-FFF2-40B4-BE49-F238E27FC236}">
                        <a16:creationId xmlns:a16="http://schemas.microsoft.com/office/drawing/2014/main" id="{941971D7-7256-65CE-6ED6-F6EF876384EF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29" name="Овал 28">
                    <a:extLst>
                      <a:ext uri="{FF2B5EF4-FFF2-40B4-BE49-F238E27FC236}">
                        <a16:creationId xmlns:a16="http://schemas.microsoft.com/office/drawing/2014/main" id="{046EE405-D22F-274A-411B-6C350DD3B4E0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30" name="Прямая соединительная линия 29">
                    <a:extLst>
                      <a:ext uri="{FF2B5EF4-FFF2-40B4-BE49-F238E27FC236}">
                        <a16:creationId xmlns:a16="http://schemas.microsoft.com/office/drawing/2014/main" id="{047C6895-E7F4-E115-B591-52A39E571809}"/>
                      </a:ext>
                    </a:extLst>
                  </p:cNvPr>
                  <p:cNvCxnSpPr>
                    <a:stCxn id="28" idx="6"/>
                    <a:endCxn id="29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" name="Группа 22">
                  <a:extLst>
                    <a:ext uri="{FF2B5EF4-FFF2-40B4-BE49-F238E27FC236}">
                      <a16:creationId xmlns:a16="http://schemas.microsoft.com/office/drawing/2014/main" id="{5CA8014C-34B0-7514-6F1E-E4E425115451}"/>
                    </a:ext>
                  </a:extLst>
                </p:cNvPr>
                <p:cNvGrpSpPr/>
                <p:nvPr/>
              </p:nvGrpSpPr>
              <p:grpSpPr>
                <a:xfrm>
                  <a:off x="-1939785" y="5100252"/>
                  <a:ext cx="5613637" cy="443595"/>
                  <a:chOff x="-2691998" y="5142537"/>
                  <a:chExt cx="5613637" cy="443595"/>
                </a:xfrm>
              </p:grpSpPr>
              <p:sp>
                <p:nvSpPr>
                  <p:cNvPr id="26" name="Овал 25">
                    <a:extLst>
                      <a:ext uri="{FF2B5EF4-FFF2-40B4-BE49-F238E27FC236}">
                        <a16:creationId xmlns:a16="http://schemas.microsoft.com/office/drawing/2014/main" id="{FF666892-6A43-C4B8-7351-DE2C569ED92D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27" name="Прямая соединительная линия 26">
                    <a:extLst>
                      <a:ext uri="{FF2B5EF4-FFF2-40B4-BE49-F238E27FC236}">
                        <a16:creationId xmlns:a16="http://schemas.microsoft.com/office/drawing/2014/main" id="{CFF6F36C-910E-32E2-A4C1-E31BBF9E4D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-2639635" y="5311977"/>
                    <a:ext cx="0" cy="104726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4" name="Прямая соединительная линия 23">
                  <a:extLst>
                    <a:ext uri="{FF2B5EF4-FFF2-40B4-BE49-F238E27FC236}">
                      <a16:creationId xmlns:a16="http://schemas.microsoft.com/office/drawing/2014/main" id="{81D56059-8F84-117D-D08F-9D3D3A0F2E2D}"/>
                    </a:ext>
                  </a:extLst>
                </p:cNvPr>
                <p:cNvCxnSpPr>
                  <a:cxnSpLocks/>
                  <a:stCxn id="29" idx="6"/>
                  <a:endCxn id="26" idx="2"/>
                </p:cNvCxnSpPr>
                <p:nvPr/>
              </p:nvCxnSpPr>
              <p:spPr>
                <a:xfrm>
                  <a:off x="2962873" y="5316616"/>
                  <a:ext cx="281711" cy="5434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Прямая соединительная линия 24">
                  <a:extLst>
                    <a:ext uri="{FF2B5EF4-FFF2-40B4-BE49-F238E27FC236}">
                      <a16:creationId xmlns:a16="http://schemas.microsoft.com/office/drawing/2014/main" id="{A18E8EB5-40C2-81DE-6B2D-9DB30D92727C}"/>
                    </a:ext>
                  </a:extLst>
                </p:cNvPr>
                <p:cNvCxnSpPr>
                  <a:cxnSpLocks/>
                  <a:stCxn id="38" idx="6"/>
                  <a:endCxn id="28" idx="2"/>
                </p:cNvCxnSpPr>
                <p:nvPr/>
              </p:nvCxnSpPr>
              <p:spPr>
                <a:xfrm rot="16200000" flipH="1">
                  <a:off x="1657227" y="5171202"/>
                  <a:ext cx="5434" cy="296262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id="{412BDA17-5F10-3287-8723-371747107CDE}"/>
                </a:ext>
              </a:extLst>
            </p:cNvPr>
            <p:cNvGrpSpPr/>
            <p:nvPr/>
          </p:nvGrpSpPr>
          <p:grpSpPr>
            <a:xfrm>
              <a:off x="11637076" y="57702"/>
              <a:ext cx="558705" cy="492455"/>
              <a:chOff x="5679098" y="1436692"/>
              <a:chExt cx="2954716" cy="2604354"/>
            </a:xfrm>
          </p:grpSpPr>
          <p:sp>
            <p:nvSpPr>
              <p:cNvPr id="13" name="Арка 12">
                <a:extLst>
                  <a:ext uri="{FF2B5EF4-FFF2-40B4-BE49-F238E27FC236}">
                    <a16:creationId xmlns:a16="http://schemas.microsoft.com/office/drawing/2014/main" id="{FFFDA21A-F20B-CD06-4447-95EFD1907FF6}"/>
                  </a:ext>
                </a:extLst>
              </p:cNvPr>
              <p:cNvSpPr/>
              <p:nvPr/>
            </p:nvSpPr>
            <p:spPr>
              <a:xfrm rot="16200000">
                <a:off x="5899882" y="1307113"/>
                <a:ext cx="2604354" cy="2863511"/>
              </a:xfrm>
              <a:prstGeom prst="blockArc">
                <a:avLst>
                  <a:gd name="adj1" fmla="val 15989552"/>
                  <a:gd name="adj2" fmla="val 20994758"/>
                  <a:gd name="adj3" fmla="val 6014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Арка 13">
                <a:extLst>
                  <a:ext uri="{FF2B5EF4-FFF2-40B4-BE49-F238E27FC236}">
                    <a16:creationId xmlns:a16="http://schemas.microsoft.com/office/drawing/2014/main" id="{17F66D90-286A-D1FE-34D3-163352E72781}"/>
                  </a:ext>
                </a:extLst>
              </p:cNvPr>
              <p:cNvSpPr/>
              <p:nvPr/>
            </p:nvSpPr>
            <p:spPr>
              <a:xfrm rot="479785">
                <a:off x="5679098" y="1649283"/>
                <a:ext cx="2377329" cy="2237279"/>
              </a:xfrm>
              <a:prstGeom prst="blockArc">
                <a:avLst>
                  <a:gd name="adj1" fmla="val 16114815"/>
                  <a:gd name="adj2" fmla="val 4882576"/>
                  <a:gd name="adj3" fmla="val 6149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Арка 14">
                <a:extLst>
                  <a:ext uri="{FF2B5EF4-FFF2-40B4-BE49-F238E27FC236}">
                    <a16:creationId xmlns:a16="http://schemas.microsoft.com/office/drawing/2014/main" id="{A9466100-93F5-7731-5226-F40E71EA2D0E}"/>
                  </a:ext>
                </a:extLst>
              </p:cNvPr>
              <p:cNvSpPr/>
              <p:nvPr/>
            </p:nvSpPr>
            <p:spPr>
              <a:xfrm rot="479785">
                <a:off x="6126773" y="2004024"/>
                <a:ext cx="1538041" cy="1565290"/>
              </a:xfrm>
              <a:prstGeom prst="blockArc">
                <a:avLst>
                  <a:gd name="adj1" fmla="val 14063133"/>
                  <a:gd name="adj2" fmla="val 6623394"/>
                  <a:gd name="adj3" fmla="val 12141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Овал 15">
                <a:extLst>
                  <a:ext uri="{FF2B5EF4-FFF2-40B4-BE49-F238E27FC236}">
                    <a16:creationId xmlns:a16="http://schemas.microsoft.com/office/drawing/2014/main" id="{58AE2292-5EE6-04F1-BB7A-F8DC8C671D9F}"/>
                  </a:ext>
                </a:extLst>
              </p:cNvPr>
              <p:cNvSpPr/>
              <p:nvPr/>
            </p:nvSpPr>
            <p:spPr>
              <a:xfrm>
                <a:off x="6676772" y="2535493"/>
                <a:ext cx="525294" cy="537943"/>
              </a:xfrm>
              <a:prstGeom prst="ellipse">
                <a:avLst/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id="{405D372A-E747-F4C6-F24A-248665775FC1}"/>
                </a:ext>
              </a:extLst>
            </p:cNvPr>
            <p:cNvGrpSpPr/>
            <p:nvPr/>
          </p:nvGrpSpPr>
          <p:grpSpPr>
            <a:xfrm>
              <a:off x="11628454" y="6369653"/>
              <a:ext cx="558705" cy="492455"/>
              <a:chOff x="5679098" y="1436692"/>
              <a:chExt cx="2954716" cy="2604354"/>
            </a:xfrm>
          </p:grpSpPr>
          <p:sp>
            <p:nvSpPr>
              <p:cNvPr id="9" name="Арка 8">
                <a:extLst>
                  <a:ext uri="{FF2B5EF4-FFF2-40B4-BE49-F238E27FC236}">
                    <a16:creationId xmlns:a16="http://schemas.microsoft.com/office/drawing/2014/main" id="{0871EC99-FAF7-2847-EFC6-BA93B3EFB65F}"/>
                  </a:ext>
                </a:extLst>
              </p:cNvPr>
              <p:cNvSpPr/>
              <p:nvPr/>
            </p:nvSpPr>
            <p:spPr>
              <a:xfrm rot="16200000">
                <a:off x="5899882" y="1307113"/>
                <a:ext cx="2604354" cy="2863511"/>
              </a:xfrm>
              <a:prstGeom prst="blockArc">
                <a:avLst>
                  <a:gd name="adj1" fmla="val 15989552"/>
                  <a:gd name="adj2" fmla="val 20994758"/>
                  <a:gd name="adj3" fmla="val 6014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Арка 9">
                <a:extLst>
                  <a:ext uri="{FF2B5EF4-FFF2-40B4-BE49-F238E27FC236}">
                    <a16:creationId xmlns:a16="http://schemas.microsoft.com/office/drawing/2014/main" id="{86C409BF-787B-4679-0A8C-4C5A99292727}"/>
                  </a:ext>
                </a:extLst>
              </p:cNvPr>
              <p:cNvSpPr/>
              <p:nvPr/>
            </p:nvSpPr>
            <p:spPr>
              <a:xfrm rot="479785">
                <a:off x="5679098" y="1649283"/>
                <a:ext cx="2377329" cy="2237279"/>
              </a:xfrm>
              <a:prstGeom prst="blockArc">
                <a:avLst>
                  <a:gd name="adj1" fmla="val 16114815"/>
                  <a:gd name="adj2" fmla="val 4882576"/>
                  <a:gd name="adj3" fmla="val 6149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Арка 10">
                <a:extLst>
                  <a:ext uri="{FF2B5EF4-FFF2-40B4-BE49-F238E27FC236}">
                    <a16:creationId xmlns:a16="http://schemas.microsoft.com/office/drawing/2014/main" id="{826D1067-7010-D1FF-0BDD-0D5FA981EE86}"/>
                  </a:ext>
                </a:extLst>
              </p:cNvPr>
              <p:cNvSpPr/>
              <p:nvPr/>
            </p:nvSpPr>
            <p:spPr>
              <a:xfrm rot="479785">
                <a:off x="6126773" y="2004024"/>
                <a:ext cx="1538041" cy="1565290"/>
              </a:xfrm>
              <a:prstGeom prst="blockArc">
                <a:avLst>
                  <a:gd name="adj1" fmla="val 14063133"/>
                  <a:gd name="adj2" fmla="val 6623394"/>
                  <a:gd name="adj3" fmla="val 12141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Овал 11">
                <a:extLst>
                  <a:ext uri="{FF2B5EF4-FFF2-40B4-BE49-F238E27FC236}">
                    <a16:creationId xmlns:a16="http://schemas.microsoft.com/office/drawing/2014/main" id="{7AD0F7AA-00D0-5D5A-FE11-7B4AD5ACF033}"/>
                  </a:ext>
                </a:extLst>
              </p:cNvPr>
              <p:cNvSpPr/>
              <p:nvPr/>
            </p:nvSpPr>
            <p:spPr>
              <a:xfrm>
                <a:off x="6676772" y="2535493"/>
                <a:ext cx="525294" cy="537943"/>
              </a:xfrm>
              <a:prstGeom prst="ellipse">
                <a:avLst/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91F61BDA-AA63-0E4C-942C-11BF5E3B84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58514" y="6277040"/>
              <a:ext cx="1" cy="92836"/>
            </a:xfrm>
            <a:prstGeom prst="line">
              <a:avLst/>
            </a:prstGeom>
            <a:ln w="12700">
              <a:solidFill>
                <a:srgbClr val="71BCC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8CD3105-C8D0-ACC9-512C-9CC98DBEA14E}"/>
              </a:ext>
            </a:extLst>
          </p:cNvPr>
          <p:cNvSpPr txBox="1"/>
          <p:nvPr/>
        </p:nvSpPr>
        <p:spPr>
          <a:xfrm>
            <a:off x="4895189" y="0"/>
            <a:ext cx="2810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71BC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Содержание</a:t>
            </a:r>
          </a:p>
        </p:txBody>
      </p: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96234308-D773-12F9-6FF7-0B99C0A42345}"/>
              </a:ext>
            </a:extLst>
          </p:cNvPr>
          <p:cNvCxnSpPr>
            <a:cxnSpLocks/>
          </p:cNvCxnSpPr>
          <p:nvPr/>
        </p:nvCxnSpPr>
        <p:spPr>
          <a:xfrm>
            <a:off x="4895189" y="669024"/>
            <a:ext cx="2810385" cy="0"/>
          </a:xfrm>
          <a:prstGeom prst="line">
            <a:avLst/>
          </a:prstGeom>
          <a:ln w="38100">
            <a:solidFill>
              <a:srgbClr val="71BC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0A8BE3A-176B-B684-44B8-8D6216B6D8F5}"/>
              </a:ext>
            </a:extLst>
          </p:cNvPr>
          <p:cNvSpPr txBox="1"/>
          <p:nvPr/>
        </p:nvSpPr>
        <p:spPr>
          <a:xfrm>
            <a:off x="723586" y="1393763"/>
            <a:ext cx="873953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2200" dirty="0">
                <a:solidFill>
                  <a:srgbClr val="71BCC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18" action="ppaction://hlinksldjump"/>
              </a:rPr>
              <a:t>Структурные элементы отчетов</a:t>
            </a:r>
            <a:endParaRPr lang="ru-RU" sz="2200" dirty="0">
              <a:solidFill>
                <a:srgbClr val="71BCC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/>
            </a:pPr>
            <a:r>
              <a:rPr lang="ru-RU" sz="2200" dirty="0">
                <a:solidFill>
                  <a:srgbClr val="71BCC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19" action="ppaction://hlinksldjump"/>
              </a:rPr>
              <a:t>Что такое ГОСТ?</a:t>
            </a:r>
            <a:endParaRPr lang="ru-RU" sz="2200" dirty="0">
              <a:solidFill>
                <a:srgbClr val="71BCC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/>
            </a:pPr>
            <a:r>
              <a:rPr lang="ru-RU" sz="2200" dirty="0">
                <a:solidFill>
                  <a:srgbClr val="71BCC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0" action="ppaction://hlinksldjump"/>
              </a:rPr>
              <a:t>Основная требования к оформлению текста</a:t>
            </a:r>
            <a:endParaRPr lang="ru-RU" sz="2200" dirty="0">
              <a:solidFill>
                <a:srgbClr val="71BCC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/>
            </a:pPr>
            <a:r>
              <a:rPr lang="ru-RU" sz="2200" dirty="0">
                <a:solidFill>
                  <a:srgbClr val="71BCC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1" action="ppaction://hlinksldjump"/>
              </a:rPr>
              <a:t>Основные требования к нумерации</a:t>
            </a:r>
            <a:endParaRPr lang="ru-RU" sz="2200" dirty="0">
              <a:solidFill>
                <a:srgbClr val="71BCC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/>
            </a:pPr>
            <a:r>
              <a:rPr lang="ru-RU" sz="2200" dirty="0">
                <a:solidFill>
                  <a:srgbClr val="71BC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2" action="ppaction://hlinksldjump"/>
              </a:rPr>
              <a:t>Правила оформления заголовков</a:t>
            </a:r>
            <a:endParaRPr lang="ru-RU" sz="2200" dirty="0">
              <a:solidFill>
                <a:srgbClr val="71BCC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Tx/>
              <a:buAutoNum type="arabicPeriod"/>
            </a:pPr>
            <a:r>
              <a:rPr lang="ru-RU" sz="2200" dirty="0">
                <a:solidFill>
                  <a:srgbClr val="71BC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3" action="ppaction://hlinksldjump"/>
              </a:rPr>
              <a:t>Правила оформления интервалов у заголовков</a:t>
            </a:r>
            <a:endParaRPr lang="ru-RU" sz="2200" dirty="0">
              <a:solidFill>
                <a:srgbClr val="71BCC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Tx/>
              <a:buAutoNum type="arabicPeriod"/>
            </a:pPr>
            <a:r>
              <a:rPr lang="ru-RU" sz="2200" dirty="0">
                <a:solidFill>
                  <a:srgbClr val="71BC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4" action="ppaction://hlinksldjump"/>
              </a:rPr>
              <a:t>Правила оформления иллюстраций</a:t>
            </a:r>
            <a:endParaRPr lang="ru-RU" sz="2200" dirty="0">
              <a:solidFill>
                <a:srgbClr val="71BCC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093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2B13E3-E8FB-894F-2587-930D63264FDB}"/>
              </a:ext>
            </a:extLst>
          </p:cNvPr>
          <p:cNvSpPr txBox="1"/>
          <p:nvPr/>
        </p:nvSpPr>
        <p:spPr>
          <a:xfrm>
            <a:off x="2482248" y="166989"/>
            <a:ext cx="6918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71BC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Структурные элементы отчетов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22DF43C7-BBE3-0004-1EFD-65F26A30E695}"/>
              </a:ext>
            </a:extLst>
          </p:cNvPr>
          <p:cNvCxnSpPr>
            <a:cxnSpLocks/>
          </p:cNvCxnSpPr>
          <p:nvPr/>
        </p:nvCxnSpPr>
        <p:spPr>
          <a:xfrm flipV="1">
            <a:off x="2482248" y="813320"/>
            <a:ext cx="7789512" cy="32754"/>
          </a:xfrm>
          <a:prstGeom prst="line">
            <a:avLst/>
          </a:prstGeom>
          <a:ln w="38100">
            <a:solidFill>
              <a:srgbClr val="71BC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53E03D74-450D-C1BB-985D-80D98BE2DB0C}"/>
              </a:ext>
            </a:extLst>
          </p:cNvPr>
          <p:cNvGrpSpPr/>
          <p:nvPr/>
        </p:nvGrpSpPr>
        <p:grpSpPr>
          <a:xfrm>
            <a:off x="11628454" y="38246"/>
            <a:ext cx="567327" cy="6804406"/>
            <a:chOff x="11628454" y="57702"/>
            <a:chExt cx="567327" cy="6804406"/>
          </a:xfrm>
        </p:grpSpPr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C464D52E-8D7E-3ABC-9D43-53858445DE7F}"/>
                </a:ext>
              </a:extLst>
            </p:cNvPr>
            <p:cNvGrpSpPr/>
            <p:nvPr/>
          </p:nvGrpSpPr>
          <p:grpSpPr>
            <a:xfrm>
              <a:off x="11636325" y="524140"/>
              <a:ext cx="433785" cy="5732956"/>
              <a:chOff x="11621610" y="61948"/>
              <a:chExt cx="438035" cy="5476131"/>
            </a:xfrm>
          </p:grpSpPr>
          <p:grpSp>
            <p:nvGrpSpPr>
              <p:cNvPr id="22" name="Группа 21">
                <a:extLst>
                  <a:ext uri="{FF2B5EF4-FFF2-40B4-BE49-F238E27FC236}">
                    <a16:creationId xmlns:a16="http://schemas.microsoft.com/office/drawing/2014/main" id="{0DC6B8DA-0121-7CA7-041F-9082169871C4}"/>
                  </a:ext>
                </a:extLst>
              </p:cNvPr>
              <p:cNvGrpSpPr/>
              <p:nvPr/>
            </p:nvGrpSpPr>
            <p:grpSpPr>
              <a:xfrm rot="5400000">
                <a:off x="9880249" y="1920028"/>
                <a:ext cx="3920753" cy="438032"/>
                <a:chOff x="1808075" y="5094816"/>
                <a:chExt cx="4019203" cy="449031"/>
              </a:xfrm>
            </p:grpSpPr>
            <p:pic>
              <p:nvPicPr>
                <p:cNvPr id="36" name="Рисунок 35" descr="Линейный график контур">
                  <a:extLst>
                    <a:ext uri="{FF2B5EF4-FFF2-40B4-BE49-F238E27FC236}">
                      <a16:creationId xmlns:a16="http://schemas.microsoft.com/office/drawing/2014/main" id="{08DE800D-A0C4-62EA-8452-7954CF55F0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4038247" y="5157338"/>
                  <a:ext cx="321133" cy="321133"/>
                </a:xfrm>
                <a:prstGeom prst="rect">
                  <a:avLst/>
                </a:prstGeom>
              </p:spPr>
            </p:pic>
            <p:pic>
              <p:nvPicPr>
                <p:cNvPr id="37" name="Рисунок 36" descr="Ноутбук контур">
                  <a:extLst>
                    <a:ext uri="{FF2B5EF4-FFF2-40B4-BE49-F238E27FC236}">
                      <a16:creationId xmlns:a16="http://schemas.microsoft.com/office/drawing/2014/main" id="{8C7AEC58-F96D-3905-6601-4DC64046F0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290497" y="5152267"/>
                  <a:ext cx="341832" cy="341832"/>
                </a:xfrm>
                <a:prstGeom prst="rect">
                  <a:avLst/>
                </a:prstGeom>
              </p:spPr>
            </p:pic>
            <p:pic>
              <p:nvPicPr>
                <p:cNvPr id="38" name="Рисунок 37" descr="Книги контур">
                  <a:extLst>
                    <a:ext uri="{FF2B5EF4-FFF2-40B4-BE49-F238E27FC236}">
                      <a16:creationId xmlns:a16="http://schemas.microsoft.com/office/drawing/2014/main" id="{1835E5CE-D8B6-BAAC-143B-40F8F510AB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482861" y="5147879"/>
                  <a:ext cx="344417" cy="344417"/>
                </a:xfrm>
                <a:prstGeom prst="rect">
                  <a:avLst/>
                </a:prstGeom>
              </p:spPr>
            </p:pic>
            <p:grpSp>
              <p:nvGrpSpPr>
                <p:cNvPr id="39" name="Группа 38">
                  <a:extLst>
                    <a:ext uri="{FF2B5EF4-FFF2-40B4-BE49-F238E27FC236}">
                      <a16:creationId xmlns:a16="http://schemas.microsoft.com/office/drawing/2014/main" id="{B36F1041-7F4E-A074-B567-ED5C7F32943A}"/>
                    </a:ext>
                  </a:extLst>
                </p:cNvPr>
                <p:cNvGrpSpPr/>
                <p:nvPr/>
              </p:nvGrpSpPr>
              <p:grpSpPr>
                <a:xfrm>
                  <a:off x="1808075" y="5094818"/>
                  <a:ext cx="1154798" cy="449029"/>
                  <a:chOff x="2492371" y="5137103"/>
                  <a:chExt cx="1154798" cy="449029"/>
                </a:xfrm>
              </p:grpSpPr>
              <p:pic>
                <p:nvPicPr>
                  <p:cNvPr id="48" name="Рисунок 47" descr="Повествование контур">
                    <a:extLst>
                      <a:ext uri="{FF2B5EF4-FFF2-40B4-BE49-F238E27FC236}">
                        <a16:creationId xmlns:a16="http://schemas.microsoft.com/office/drawing/2014/main" id="{BC2532C5-C01F-5C68-AF87-0FD0BC7120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 rot="16200000">
                    <a:off x="3263099" y="5189464"/>
                    <a:ext cx="338871" cy="338871"/>
                  </a:xfrm>
                  <a:prstGeom prst="rect">
                    <a:avLst/>
                  </a:prstGeom>
                </p:spPr>
              </p:pic>
              <p:grpSp>
                <p:nvGrpSpPr>
                  <p:cNvPr id="49" name="Группа 48">
                    <a:extLst>
                      <a:ext uri="{FF2B5EF4-FFF2-40B4-BE49-F238E27FC236}">
                        <a16:creationId xmlns:a16="http://schemas.microsoft.com/office/drawing/2014/main" id="{DA5CAF53-C856-EC2A-2655-175A5D8B7D61}"/>
                      </a:ext>
                    </a:extLst>
                  </p:cNvPr>
                  <p:cNvGrpSpPr/>
                  <p:nvPr/>
                </p:nvGrpSpPr>
                <p:grpSpPr>
                  <a:xfrm>
                    <a:off x="2492371" y="5142537"/>
                    <a:ext cx="429268" cy="443595"/>
                    <a:chOff x="3972984" y="5619333"/>
                    <a:chExt cx="679538" cy="702219"/>
                  </a:xfrm>
                </p:grpSpPr>
                <p:pic>
                  <p:nvPicPr>
                    <p:cNvPr id="52" name="Рисунок 51" descr="Робот контур">
                      <a:extLst>
                        <a:ext uri="{FF2B5EF4-FFF2-40B4-BE49-F238E27FC236}">
                          <a16:creationId xmlns:a16="http://schemas.microsoft.com/office/drawing/2014/main" id="{7B62FEFE-8EF1-8398-DDBA-E3774CB07EE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1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6200000">
                      <a:off x="4023753" y="5672843"/>
                      <a:ext cx="578001" cy="57799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3" name="Овал 52">
                      <a:extLst>
                        <a:ext uri="{FF2B5EF4-FFF2-40B4-BE49-F238E27FC236}">
                          <a16:creationId xmlns:a16="http://schemas.microsoft.com/office/drawing/2014/main" id="{60A8DB4D-9240-16E8-5C11-B4BA4ED45E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72984" y="5619333"/>
                      <a:ext cx="679538" cy="702219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71BCC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ru-RU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</p:grpSp>
              <p:sp>
                <p:nvSpPr>
                  <p:cNvPr id="50" name="Овал 49">
                    <a:extLst>
                      <a:ext uri="{FF2B5EF4-FFF2-40B4-BE49-F238E27FC236}">
                        <a16:creationId xmlns:a16="http://schemas.microsoft.com/office/drawing/2014/main" id="{965A18EE-94B2-B1CC-D1E8-F16FB9C22617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cxnSp>
                <p:nvCxnSpPr>
                  <p:cNvPr id="51" name="Прямая соединительная линия 50">
                    <a:extLst>
                      <a:ext uri="{FF2B5EF4-FFF2-40B4-BE49-F238E27FC236}">
                        <a16:creationId xmlns:a16="http://schemas.microsoft.com/office/drawing/2014/main" id="{2887ECDD-90C6-B6F0-F41D-DB9D80A14EE3}"/>
                      </a:ext>
                    </a:extLst>
                  </p:cNvPr>
                  <p:cNvCxnSpPr>
                    <a:stCxn id="53" idx="6"/>
                    <a:endCxn id="50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0" name="Группа 39">
                  <a:extLst>
                    <a:ext uri="{FF2B5EF4-FFF2-40B4-BE49-F238E27FC236}">
                      <a16:creationId xmlns:a16="http://schemas.microsoft.com/office/drawing/2014/main" id="{DA400EA4-263B-D899-5F59-0768947E28F1}"/>
                    </a:ext>
                  </a:extLst>
                </p:cNvPr>
                <p:cNvGrpSpPr/>
                <p:nvPr/>
              </p:nvGrpSpPr>
              <p:grpSpPr>
                <a:xfrm>
                  <a:off x="3244584" y="5094818"/>
                  <a:ext cx="1154798" cy="449029"/>
                  <a:chOff x="2492371" y="5137103"/>
                  <a:chExt cx="1154798" cy="449029"/>
                </a:xfrm>
              </p:grpSpPr>
              <p:sp>
                <p:nvSpPr>
                  <p:cNvPr id="45" name="Овал 44">
                    <a:extLst>
                      <a:ext uri="{FF2B5EF4-FFF2-40B4-BE49-F238E27FC236}">
                        <a16:creationId xmlns:a16="http://schemas.microsoft.com/office/drawing/2014/main" id="{03A8372D-2B93-8B06-3D31-2BF0DE41DE96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46" name="Овал 45">
                    <a:extLst>
                      <a:ext uri="{FF2B5EF4-FFF2-40B4-BE49-F238E27FC236}">
                        <a16:creationId xmlns:a16="http://schemas.microsoft.com/office/drawing/2014/main" id="{6B448020-771B-6F8D-CCF6-DC3E852F068E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cxnSp>
                <p:nvCxnSpPr>
                  <p:cNvPr id="47" name="Прямая соединительная линия 46">
                    <a:extLst>
                      <a:ext uri="{FF2B5EF4-FFF2-40B4-BE49-F238E27FC236}">
                        <a16:creationId xmlns:a16="http://schemas.microsoft.com/office/drawing/2014/main" id="{8A9EA8E3-764F-F5F8-4F13-73E7795441BA}"/>
                      </a:ext>
                    </a:extLst>
                  </p:cNvPr>
                  <p:cNvCxnSpPr>
                    <a:stCxn id="45" idx="6"/>
                    <a:endCxn id="46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1" name="Прямая соединительная линия 40">
                  <a:extLst>
                    <a:ext uri="{FF2B5EF4-FFF2-40B4-BE49-F238E27FC236}">
                      <a16:creationId xmlns:a16="http://schemas.microsoft.com/office/drawing/2014/main" id="{C21FFAEF-C8A7-7DF9-35FD-5E1B4DBBC819}"/>
                    </a:ext>
                  </a:extLst>
                </p:cNvPr>
                <p:cNvCxnSpPr>
                  <a:cxnSpLocks/>
                  <a:stCxn id="50" idx="6"/>
                  <a:endCxn id="45" idx="2"/>
                </p:cNvCxnSpPr>
                <p:nvPr/>
              </p:nvCxnSpPr>
              <p:spPr>
                <a:xfrm>
                  <a:off x="2962873" y="5316616"/>
                  <a:ext cx="281711" cy="5434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2" name="Группа 41">
                  <a:extLst>
                    <a:ext uri="{FF2B5EF4-FFF2-40B4-BE49-F238E27FC236}">
                      <a16:creationId xmlns:a16="http://schemas.microsoft.com/office/drawing/2014/main" id="{4E2581CD-11EB-C867-4553-1FED15CAC898}"/>
                    </a:ext>
                  </a:extLst>
                </p:cNvPr>
                <p:cNvGrpSpPr/>
                <p:nvPr/>
              </p:nvGrpSpPr>
              <p:grpSpPr>
                <a:xfrm>
                  <a:off x="4414493" y="5094816"/>
                  <a:ext cx="725530" cy="443595"/>
                  <a:chOff x="2921639" y="5137103"/>
                  <a:chExt cx="725530" cy="443595"/>
                </a:xfrm>
              </p:grpSpPr>
              <p:sp>
                <p:nvSpPr>
                  <p:cNvPr id="43" name="Овал 42">
                    <a:extLst>
                      <a:ext uri="{FF2B5EF4-FFF2-40B4-BE49-F238E27FC236}">
                        <a16:creationId xmlns:a16="http://schemas.microsoft.com/office/drawing/2014/main" id="{9B2A40A8-6061-A45D-EF0F-359EF4C7C38E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cxnSp>
                <p:nvCxnSpPr>
                  <p:cNvPr id="44" name="Прямая соединительная линия 43">
                    <a:extLst>
                      <a:ext uri="{FF2B5EF4-FFF2-40B4-BE49-F238E27FC236}">
                        <a16:creationId xmlns:a16="http://schemas.microsoft.com/office/drawing/2014/main" id="{0BA50D69-17E2-EF2A-8D25-62F8762E25D3}"/>
                      </a:ext>
                    </a:extLst>
                  </p:cNvPr>
                  <p:cNvCxnSpPr>
                    <a:cxnSpLocks/>
                    <a:endCxn id="43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23" name="Рисунок 22" descr="Школьный класс контур">
                <a:extLst>
                  <a:ext uri="{FF2B5EF4-FFF2-40B4-BE49-F238E27FC236}">
                    <a16:creationId xmlns:a16="http://schemas.microsoft.com/office/drawing/2014/main" id="{6336A649-934C-6AF9-1F51-F35E33A3D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1660411" y="4451585"/>
                <a:ext cx="352913" cy="352913"/>
              </a:xfrm>
              <a:prstGeom prst="rect">
                <a:avLst/>
              </a:prstGeom>
            </p:spPr>
          </p:pic>
          <p:pic>
            <p:nvPicPr>
              <p:cNvPr id="24" name="Рисунок 23" descr="Квадратная академическая шапочка контур">
                <a:extLst>
                  <a:ext uri="{FF2B5EF4-FFF2-40B4-BE49-F238E27FC236}">
                    <a16:creationId xmlns:a16="http://schemas.microsoft.com/office/drawing/2014/main" id="{F8DF1EFE-B167-E2D5-7B3B-DB24496503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1662616" y="5164831"/>
                <a:ext cx="364910" cy="364910"/>
              </a:xfrm>
              <a:prstGeom prst="rect">
                <a:avLst/>
              </a:prstGeom>
            </p:spPr>
          </p:pic>
          <p:pic>
            <p:nvPicPr>
              <p:cNvPr id="25" name="Рисунок 24" descr="Подпись контур">
                <a:extLst>
                  <a:ext uri="{FF2B5EF4-FFF2-40B4-BE49-F238E27FC236}">
                    <a16:creationId xmlns:a16="http://schemas.microsoft.com/office/drawing/2014/main" id="{A3434F23-AA75-C962-DE2C-3690A632F0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1665182" y="3059255"/>
                <a:ext cx="317128" cy="317128"/>
              </a:xfrm>
              <a:prstGeom prst="rect">
                <a:avLst/>
              </a:prstGeom>
            </p:spPr>
          </p:pic>
          <p:grpSp>
            <p:nvGrpSpPr>
              <p:cNvPr id="26" name="Группа 25">
                <a:extLst>
                  <a:ext uri="{FF2B5EF4-FFF2-40B4-BE49-F238E27FC236}">
                    <a16:creationId xmlns:a16="http://schemas.microsoft.com/office/drawing/2014/main" id="{B2984258-69C4-3D08-3FCA-81D4967A50FD}"/>
                  </a:ext>
                </a:extLst>
              </p:cNvPr>
              <p:cNvGrpSpPr/>
              <p:nvPr/>
            </p:nvGrpSpPr>
            <p:grpSpPr>
              <a:xfrm rot="5400000">
                <a:off x="9102564" y="2580999"/>
                <a:ext cx="5476131" cy="438030"/>
                <a:chOff x="-1939785" y="5094818"/>
                <a:chExt cx="5613637" cy="449029"/>
              </a:xfrm>
            </p:grpSpPr>
            <p:grpSp>
              <p:nvGrpSpPr>
                <p:cNvPr id="27" name="Группа 26">
                  <a:extLst>
                    <a:ext uri="{FF2B5EF4-FFF2-40B4-BE49-F238E27FC236}">
                      <a16:creationId xmlns:a16="http://schemas.microsoft.com/office/drawing/2014/main" id="{D408C6C2-3903-CC15-8040-DF9F2E53FA1B}"/>
                    </a:ext>
                  </a:extLst>
                </p:cNvPr>
                <p:cNvGrpSpPr/>
                <p:nvPr/>
              </p:nvGrpSpPr>
              <p:grpSpPr>
                <a:xfrm>
                  <a:off x="1808075" y="5094818"/>
                  <a:ext cx="1154798" cy="449029"/>
                  <a:chOff x="2492371" y="5137103"/>
                  <a:chExt cx="1154798" cy="449029"/>
                </a:xfrm>
              </p:grpSpPr>
              <p:sp>
                <p:nvSpPr>
                  <p:cNvPr id="33" name="Овал 32">
                    <a:extLst>
                      <a:ext uri="{FF2B5EF4-FFF2-40B4-BE49-F238E27FC236}">
                        <a16:creationId xmlns:a16="http://schemas.microsoft.com/office/drawing/2014/main" id="{85A310EC-EC18-316B-6481-B19AC6124B9F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34" name="Овал 33">
                    <a:extLst>
                      <a:ext uri="{FF2B5EF4-FFF2-40B4-BE49-F238E27FC236}">
                        <a16:creationId xmlns:a16="http://schemas.microsoft.com/office/drawing/2014/main" id="{4E64BBFB-5B80-B6C7-A82C-82A7301C1D01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cxnSp>
                <p:nvCxnSpPr>
                  <p:cNvPr id="35" name="Прямая соединительная линия 34">
                    <a:extLst>
                      <a:ext uri="{FF2B5EF4-FFF2-40B4-BE49-F238E27FC236}">
                        <a16:creationId xmlns:a16="http://schemas.microsoft.com/office/drawing/2014/main" id="{FFAFFDC6-19B9-0388-3933-F241537E2C7B}"/>
                      </a:ext>
                    </a:extLst>
                  </p:cNvPr>
                  <p:cNvCxnSpPr>
                    <a:stCxn id="33" idx="6"/>
                    <a:endCxn id="34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" name="Группа 27">
                  <a:extLst>
                    <a:ext uri="{FF2B5EF4-FFF2-40B4-BE49-F238E27FC236}">
                      <a16:creationId xmlns:a16="http://schemas.microsoft.com/office/drawing/2014/main" id="{6E98640C-CBDC-57F8-0C8F-A62C813C11E4}"/>
                    </a:ext>
                  </a:extLst>
                </p:cNvPr>
                <p:cNvGrpSpPr/>
                <p:nvPr/>
              </p:nvGrpSpPr>
              <p:grpSpPr>
                <a:xfrm>
                  <a:off x="-1939785" y="5100252"/>
                  <a:ext cx="5613637" cy="443595"/>
                  <a:chOff x="-2691998" y="5142537"/>
                  <a:chExt cx="5613637" cy="443595"/>
                </a:xfrm>
              </p:grpSpPr>
              <p:sp>
                <p:nvSpPr>
                  <p:cNvPr id="31" name="Овал 30">
                    <a:extLst>
                      <a:ext uri="{FF2B5EF4-FFF2-40B4-BE49-F238E27FC236}">
                        <a16:creationId xmlns:a16="http://schemas.microsoft.com/office/drawing/2014/main" id="{67374620-4D31-92E1-0650-349B748D0453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cxnSp>
                <p:nvCxnSpPr>
                  <p:cNvPr id="32" name="Прямая соединительная линия 31">
                    <a:extLst>
                      <a:ext uri="{FF2B5EF4-FFF2-40B4-BE49-F238E27FC236}">
                        <a16:creationId xmlns:a16="http://schemas.microsoft.com/office/drawing/2014/main" id="{84FC9E09-BC84-FDAB-74C9-24303B66CB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-2639635" y="5311977"/>
                    <a:ext cx="0" cy="104726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9" name="Прямая соединительная линия 28">
                  <a:extLst>
                    <a:ext uri="{FF2B5EF4-FFF2-40B4-BE49-F238E27FC236}">
                      <a16:creationId xmlns:a16="http://schemas.microsoft.com/office/drawing/2014/main" id="{4796DCB5-A803-E7F0-4C3C-147EB87F048D}"/>
                    </a:ext>
                  </a:extLst>
                </p:cNvPr>
                <p:cNvCxnSpPr>
                  <a:cxnSpLocks/>
                  <a:stCxn id="34" idx="6"/>
                  <a:endCxn id="31" idx="2"/>
                </p:cNvCxnSpPr>
                <p:nvPr/>
              </p:nvCxnSpPr>
              <p:spPr>
                <a:xfrm>
                  <a:off x="2962873" y="5316616"/>
                  <a:ext cx="281711" cy="5434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Прямая соединительная линия 29">
                  <a:extLst>
                    <a:ext uri="{FF2B5EF4-FFF2-40B4-BE49-F238E27FC236}">
                      <a16:creationId xmlns:a16="http://schemas.microsoft.com/office/drawing/2014/main" id="{10C3EDDE-1C06-3745-6CAE-5BAEB98CD2C5}"/>
                    </a:ext>
                  </a:extLst>
                </p:cNvPr>
                <p:cNvCxnSpPr>
                  <a:cxnSpLocks/>
                  <a:stCxn id="43" idx="6"/>
                  <a:endCxn id="33" idx="2"/>
                </p:cNvCxnSpPr>
                <p:nvPr/>
              </p:nvCxnSpPr>
              <p:spPr>
                <a:xfrm rot="16200000" flipH="1">
                  <a:off x="1657227" y="5171202"/>
                  <a:ext cx="5434" cy="296262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0B7B1CC9-CA1B-6D1E-5779-3D745E6C96A3}"/>
                </a:ext>
              </a:extLst>
            </p:cNvPr>
            <p:cNvGrpSpPr/>
            <p:nvPr/>
          </p:nvGrpSpPr>
          <p:grpSpPr>
            <a:xfrm>
              <a:off x="11637076" y="57702"/>
              <a:ext cx="558705" cy="492455"/>
              <a:chOff x="5679098" y="1436692"/>
              <a:chExt cx="2954716" cy="2604354"/>
            </a:xfrm>
          </p:grpSpPr>
          <p:sp>
            <p:nvSpPr>
              <p:cNvPr id="18" name="Арка 17">
                <a:extLst>
                  <a:ext uri="{FF2B5EF4-FFF2-40B4-BE49-F238E27FC236}">
                    <a16:creationId xmlns:a16="http://schemas.microsoft.com/office/drawing/2014/main" id="{D5017FF1-4617-507C-2A45-CF3009845A2C}"/>
                  </a:ext>
                </a:extLst>
              </p:cNvPr>
              <p:cNvSpPr/>
              <p:nvPr/>
            </p:nvSpPr>
            <p:spPr>
              <a:xfrm rot="16200000">
                <a:off x="5899882" y="1307113"/>
                <a:ext cx="2604354" cy="2863511"/>
              </a:xfrm>
              <a:prstGeom prst="blockArc">
                <a:avLst>
                  <a:gd name="adj1" fmla="val 15989552"/>
                  <a:gd name="adj2" fmla="val 20994758"/>
                  <a:gd name="adj3" fmla="val 6014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9" name="Арка 18">
                <a:extLst>
                  <a:ext uri="{FF2B5EF4-FFF2-40B4-BE49-F238E27FC236}">
                    <a16:creationId xmlns:a16="http://schemas.microsoft.com/office/drawing/2014/main" id="{A17E8C75-AAFC-1D1B-5555-E8E5B7C1DC0C}"/>
                  </a:ext>
                </a:extLst>
              </p:cNvPr>
              <p:cNvSpPr/>
              <p:nvPr/>
            </p:nvSpPr>
            <p:spPr>
              <a:xfrm rot="479785">
                <a:off x="5679098" y="1649283"/>
                <a:ext cx="2377329" cy="2237279"/>
              </a:xfrm>
              <a:prstGeom prst="blockArc">
                <a:avLst>
                  <a:gd name="adj1" fmla="val 16114815"/>
                  <a:gd name="adj2" fmla="val 4882576"/>
                  <a:gd name="adj3" fmla="val 6149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0" name="Арка 19">
                <a:extLst>
                  <a:ext uri="{FF2B5EF4-FFF2-40B4-BE49-F238E27FC236}">
                    <a16:creationId xmlns:a16="http://schemas.microsoft.com/office/drawing/2014/main" id="{26E94655-A731-97F8-2BA3-EE32A2DADF17}"/>
                  </a:ext>
                </a:extLst>
              </p:cNvPr>
              <p:cNvSpPr/>
              <p:nvPr/>
            </p:nvSpPr>
            <p:spPr>
              <a:xfrm rot="479785">
                <a:off x="6126773" y="2004024"/>
                <a:ext cx="1538041" cy="1565290"/>
              </a:xfrm>
              <a:prstGeom prst="blockArc">
                <a:avLst>
                  <a:gd name="adj1" fmla="val 14063133"/>
                  <a:gd name="adj2" fmla="val 6623394"/>
                  <a:gd name="adj3" fmla="val 12141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1953061D-E295-3FF5-28B8-928DD6904521}"/>
                  </a:ext>
                </a:extLst>
              </p:cNvPr>
              <p:cNvSpPr/>
              <p:nvPr/>
            </p:nvSpPr>
            <p:spPr>
              <a:xfrm>
                <a:off x="6676772" y="2535493"/>
                <a:ext cx="525294" cy="537943"/>
              </a:xfrm>
              <a:prstGeom prst="ellipse">
                <a:avLst/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2" name="Группа 11">
              <a:extLst>
                <a:ext uri="{FF2B5EF4-FFF2-40B4-BE49-F238E27FC236}">
                  <a16:creationId xmlns:a16="http://schemas.microsoft.com/office/drawing/2014/main" id="{D06A50B7-99D2-57E1-CBBC-8B3E3F4065DC}"/>
                </a:ext>
              </a:extLst>
            </p:cNvPr>
            <p:cNvGrpSpPr/>
            <p:nvPr/>
          </p:nvGrpSpPr>
          <p:grpSpPr>
            <a:xfrm>
              <a:off x="11628454" y="6369653"/>
              <a:ext cx="558705" cy="492455"/>
              <a:chOff x="5679098" y="1436692"/>
              <a:chExt cx="2954716" cy="2604354"/>
            </a:xfrm>
          </p:grpSpPr>
          <p:sp>
            <p:nvSpPr>
              <p:cNvPr id="14" name="Арка 13">
                <a:extLst>
                  <a:ext uri="{FF2B5EF4-FFF2-40B4-BE49-F238E27FC236}">
                    <a16:creationId xmlns:a16="http://schemas.microsoft.com/office/drawing/2014/main" id="{7499784D-EB32-5B9E-167C-D27C3E2B29A1}"/>
                  </a:ext>
                </a:extLst>
              </p:cNvPr>
              <p:cNvSpPr/>
              <p:nvPr/>
            </p:nvSpPr>
            <p:spPr>
              <a:xfrm rot="16200000">
                <a:off x="5899882" y="1307113"/>
                <a:ext cx="2604354" cy="2863511"/>
              </a:xfrm>
              <a:prstGeom prst="blockArc">
                <a:avLst>
                  <a:gd name="adj1" fmla="val 15989552"/>
                  <a:gd name="adj2" fmla="val 20994758"/>
                  <a:gd name="adj3" fmla="val 6014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5" name="Арка 14">
                <a:extLst>
                  <a:ext uri="{FF2B5EF4-FFF2-40B4-BE49-F238E27FC236}">
                    <a16:creationId xmlns:a16="http://schemas.microsoft.com/office/drawing/2014/main" id="{610519CC-7A14-82FA-5B97-7F492DF27327}"/>
                  </a:ext>
                </a:extLst>
              </p:cNvPr>
              <p:cNvSpPr/>
              <p:nvPr/>
            </p:nvSpPr>
            <p:spPr>
              <a:xfrm rot="479785">
                <a:off x="5679098" y="1649283"/>
                <a:ext cx="2377329" cy="2237279"/>
              </a:xfrm>
              <a:prstGeom prst="blockArc">
                <a:avLst>
                  <a:gd name="adj1" fmla="val 16114815"/>
                  <a:gd name="adj2" fmla="val 4882576"/>
                  <a:gd name="adj3" fmla="val 6149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6" name="Арка 15">
                <a:extLst>
                  <a:ext uri="{FF2B5EF4-FFF2-40B4-BE49-F238E27FC236}">
                    <a16:creationId xmlns:a16="http://schemas.microsoft.com/office/drawing/2014/main" id="{81E52957-0047-7855-CACB-88DE94A825B2}"/>
                  </a:ext>
                </a:extLst>
              </p:cNvPr>
              <p:cNvSpPr/>
              <p:nvPr/>
            </p:nvSpPr>
            <p:spPr>
              <a:xfrm rot="479785">
                <a:off x="6126773" y="2004024"/>
                <a:ext cx="1538041" cy="1565290"/>
              </a:xfrm>
              <a:prstGeom prst="blockArc">
                <a:avLst>
                  <a:gd name="adj1" fmla="val 14063133"/>
                  <a:gd name="adj2" fmla="val 6623394"/>
                  <a:gd name="adj3" fmla="val 12141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192F7B5D-5CC0-864D-CF64-05584380DFDB}"/>
                  </a:ext>
                </a:extLst>
              </p:cNvPr>
              <p:cNvSpPr/>
              <p:nvPr/>
            </p:nvSpPr>
            <p:spPr>
              <a:xfrm>
                <a:off x="6676772" y="2535493"/>
                <a:ext cx="525294" cy="537943"/>
              </a:xfrm>
              <a:prstGeom prst="ellipse">
                <a:avLst/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E62DF314-83F1-EE16-7023-BF4984EC25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58514" y="6277040"/>
              <a:ext cx="1" cy="92836"/>
            </a:xfrm>
            <a:prstGeom prst="line">
              <a:avLst/>
            </a:prstGeom>
            <a:ln w="12700">
              <a:solidFill>
                <a:srgbClr val="71BCC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1BADA387-991C-988D-003D-0F8426339538}"/>
              </a:ext>
            </a:extLst>
          </p:cNvPr>
          <p:cNvSpPr txBox="1"/>
          <p:nvPr/>
        </p:nvSpPr>
        <p:spPr>
          <a:xfrm>
            <a:off x="1056640" y="1350179"/>
            <a:ext cx="98755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Как правило большинство отчетов и рефератов имеют схожую структуру, некоторые страницы являются обязательными и содержатся в каждом из них: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Титульный лист;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Содержание;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Введение;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Основная часть;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Заключение;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Список использова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нных источников;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Приложение.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Рисунок 5" descr="Субтитры со сплошной заливкой">
            <a:extLst>
              <a:ext uri="{FF2B5EF4-FFF2-40B4-BE49-F238E27FC236}">
                <a16:creationId xmlns:a16="http://schemas.microsoft.com/office/drawing/2014/main" id="{59BF020A-8767-809C-5A77-89D5B51C7A0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432209" y="3105511"/>
            <a:ext cx="3499951" cy="349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53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2B13E3-E8FB-894F-2587-930D63264FDB}"/>
              </a:ext>
            </a:extLst>
          </p:cNvPr>
          <p:cNvSpPr txBox="1"/>
          <p:nvPr/>
        </p:nvSpPr>
        <p:spPr>
          <a:xfrm>
            <a:off x="4125940" y="181518"/>
            <a:ext cx="3736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71BC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Что такое ГОСТ?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22DF43C7-BBE3-0004-1EFD-65F26A30E695}"/>
              </a:ext>
            </a:extLst>
          </p:cNvPr>
          <p:cNvCxnSpPr>
            <a:cxnSpLocks/>
          </p:cNvCxnSpPr>
          <p:nvPr/>
        </p:nvCxnSpPr>
        <p:spPr>
          <a:xfrm flipV="1">
            <a:off x="2482248" y="813320"/>
            <a:ext cx="7789512" cy="32754"/>
          </a:xfrm>
          <a:prstGeom prst="line">
            <a:avLst/>
          </a:prstGeom>
          <a:ln w="38100">
            <a:solidFill>
              <a:srgbClr val="71BC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53E03D74-450D-C1BB-985D-80D98BE2DB0C}"/>
              </a:ext>
            </a:extLst>
          </p:cNvPr>
          <p:cNvGrpSpPr/>
          <p:nvPr/>
        </p:nvGrpSpPr>
        <p:grpSpPr>
          <a:xfrm>
            <a:off x="11628454" y="38246"/>
            <a:ext cx="567327" cy="6804406"/>
            <a:chOff x="11628454" y="57702"/>
            <a:chExt cx="567327" cy="6804406"/>
          </a:xfrm>
        </p:grpSpPr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C464D52E-8D7E-3ABC-9D43-53858445DE7F}"/>
                </a:ext>
              </a:extLst>
            </p:cNvPr>
            <p:cNvGrpSpPr/>
            <p:nvPr/>
          </p:nvGrpSpPr>
          <p:grpSpPr>
            <a:xfrm>
              <a:off x="11636325" y="524140"/>
              <a:ext cx="433785" cy="5732956"/>
              <a:chOff x="11621610" y="61948"/>
              <a:chExt cx="438035" cy="5476131"/>
            </a:xfrm>
          </p:grpSpPr>
          <p:grpSp>
            <p:nvGrpSpPr>
              <p:cNvPr id="22" name="Группа 21">
                <a:extLst>
                  <a:ext uri="{FF2B5EF4-FFF2-40B4-BE49-F238E27FC236}">
                    <a16:creationId xmlns:a16="http://schemas.microsoft.com/office/drawing/2014/main" id="{0DC6B8DA-0121-7CA7-041F-9082169871C4}"/>
                  </a:ext>
                </a:extLst>
              </p:cNvPr>
              <p:cNvGrpSpPr/>
              <p:nvPr/>
            </p:nvGrpSpPr>
            <p:grpSpPr>
              <a:xfrm rot="5400000">
                <a:off x="9880249" y="1920028"/>
                <a:ext cx="3920753" cy="438032"/>
                <a:chOff x="1808075" y="5094816"/>
                <a:chExt cx="4019203" cy="449031"/>
              </a:xfrm>
            </p:grpSpPr>
            <p:pic>
              <p:nvPicPr>
                <p:cNvPr id="36" name="Рисунок 35" descr="Линейный график контур">
                  <a:extLst>
                    <a:ext uri="{FF2B5EF4-FFF2-40B4-BE49-F238E27FC236}">
                      <a16:creationId xmlns:a16="http://schemas.microsoft.com/office/drawing/2014/main" id="{08DE800D-A0C4-62EA-8452-7954CF55F0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4038247" y="5157338"/>
                  <a:ext cx="321133" cy="321133"/>
                </a:xfrm>
                <a:prstGeom prst="rect">
                  <a:avLst/>
                </a:prstGeom>
              </p:spPr>
            </p:pic>
            <p:pic>
              <p:nvPicPr>
                <p:cNvPr id="37" name="Рисунок 36" descr="Ноутбук контур">
                  <a:extLst>
                    <a:ext uri="{FF2B5EF4-FFF2-40B4-BE49-F238E27FC236}">
                      <a16:creationId xmlns:a16="http://schemas.microsoft.com/office/drawing/2014/main" id="{8C7AEC58-F96D-3905-6601-4DC64046F0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290497" y="5152267"/>
                  <a:ext cx="341832" cy="341832"/>
                </a:xfrm>
                <a:prstGeom prst="rect">
                  <a:avLst/>
                </a:prstGeom>
              </p:spPr>
            </p:pic>
            <p:pic>
              <p:nvPicPr>
                <p:cNvPr id="38" name="Рисунок 37" descr="Книги контур">
                  <a:extLst>
                    <a:ext uri="{FF2B5EF4-FFF2-40B4-BE49-F238E27FC236}">
                      <a16:creationId xmlns:a16="http://schemas.microsoft.com/office/drawing/2014/main" id="{1835E5CE-D8B6-BAAC-143B-40F8F510AB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482861" y="5147879"/>
                  <a:ext cx="344417" cy="344417"/>
                </a:xfrm>
                <a:prstGeom prst="rect">
                  <a:avLst/>
                </a:prstGeom>
              </p:spPr>
            </p:pic>
            <p:grpSp>
              <p:nvGrpSpPr>
                <p:cNvPr id="39" name="Группа 38">
                  <a:extLst>
                    <a:ext uri="{FF2B5EF4-FFF2-40B4-BE49-F238E27FC236}">
                      <a16:creationId xmlns:a16="http://schemas.microsoft.com/office/drawing/2014/main" id="{B36F1041-7F4E-A074-B567-ED5C7F32943A}"/>
                    </a:ext>
                  </a:extLst>
                </p:cNvPr>
                <p:cNvGrpSpPr/>
                <p:nvPr/>
              </p:nvGrpSpPr>
              <p:grpSpPr>
                <a:xfrm>
                  <a:off x="1808075" y="5094818"/>
                  <a:ext cx="1154798" cy="449029"/>
                  <a:chOff x="2492371" y="5137103"/>
                  <a:chExt cx="1154798" cy="449029"/>
                </a:xfrm>
              </p:grpSpPr>
              <p:pic>
                <p:nvPicPr>
                  <p:cNvPr id="48" name="Рисунок 47" descr="Повествование контур">
                    <a:extLst>
                      <a:ext uri="{FF2B5EF4-FFF2-40B4-BE49-F238E27FC236}">
                        <a16:creationId xmlns:a16="http://schemas.microsoft.com/office/drawing/2014/main" id="{BC2532C5-C01F-5C68-AF87-0FD0BC7120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 rot="16200000">
                    <a:off x="3263099" y="5189464"/>
                    <a:ext cx="338871" cy="338871"/>
                  </a:xfrm>
                  <a:prstGeom prst="rect">
                    <a:avLst/>
                  </a:prstGeom>
                </p:spPr>
              </p:pic>
              <p:grpSp>
                <p:nvGrpSpPr>
                  <p:cNvPr id="49" name="Группа 48">
                    <a:extLst>
                      <a:ext uri="{FF2B5EF4-FFF2-40B4-BE49-F238E27FC236}">
                        <a16:creationId xmlns:a16="http://schemas.microsoft.com/office/drawing/2014/main" id="{DA5CAF53-C856-EC2A-2655-175A5D8B7D61}"/>
                      </a:ext>
                    </a:extLst>
                  </p:cNvPr>
                  <p:cNvGrpSpPr/>
                  <p:nvPr/>
                </p:nvGrpSpPr>
                <p:grpSpPr>
                  <a:xfrm>
                    <a:off x="2492371" y="5142537"/>
                    <a:ext cx="429268" cy="443595"/>
                    <a:chOff x="3972984" y="5619333"/>
                    <a:chExt cx="679538" cy="702219"/>
                  </a:xfrm>
                </p:grpSpPr>
                <p:pic>
                  <p:nvPicPr>
                    <p:cNvPr id="52" name="Рисунок 51" descr="Робот контур">
                      <a:extLst>
                        <a:ext uri="{FF2B5EF4-FFF2-40B4-BE49-F238E27FC236}">
                          <a16:creationId xmlns:a16="http://schemas.microsoft.com/office/drawing/2014/main" id="{7B62FEFE-8EF1-8398-DDBA-E3774CB07EE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1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6200000">
                      <a:off x="4023753" y="5672843"/>
                      <a:ext cx="578001" cy="57799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3" name="Овал 52">
                      <a:extLst>
                        <a:ext uri="{FF2B5EF4-FFF2-40B4-BE49-F238E27FC236}">
                          <a16:creationId xmlns:a16="http://schemas.microsoft.com/office/drawing/2014/main" id="{60A8DB4D-9240-16E8-5C11-B4BA4ED45E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72984" y="5619333"/>
                      <a:ext cx="679538" cy="702219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71BCC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ru-RU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</p:grpSp>
              <p:sp>
                <p:nvSpPr>
                  <p:cNvPr id="50" name="Овал 49">
                    <a:extLst>
                      <a:ext uri="{FF2B5EF4-FFF2-40B4-BE49-F238E27FC236}">
                        <a16:creationId xmlns:a16="http://schemas.microsoft.com/office/drawing/2014/main" id="{965A18EE-94B2-B1CC-D1E8-F16FB9C22617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cxnSp>
                <p:nvCxnSpPr>
                  <p:cNvPr id="51" name="Прямая соединительная линия 50">
                    <a:extLst>
                      <a:ext uri="{FF2B5EF4-FFF2-40B4-BE49-F238E27FC236}">
                        <a16:creationId xmlns:a16="http://schemas.microsoft.com/office/drawing/2014/main" id="{2887ECDD-90C6-B6F0-F41D-DB9D80A14EE3}"/>
                      </a:ext>
                    </a:extLst>
                  </p:cNvPr>
                  <p:cNvCxnSpPr>
                    <a:stCxn id="53" idx="6"/>
                    <a:endCxn id="50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0" name="Группа 39">
                  <a:extLst>
                    <a:ext uri="{FF2B5EF4-FFF2-40B4-BE49-F238E27FC236}">
                      <a16:creationId xmlns:a16="http://schemas.microsoft.com/office/drawing/2014/main" id="{DA400EA4-263B-D899-5F59-0768947E28F1}"/>
                    </a:ext>
                  </a:extLst>
                </p:cNvPr>
                <p:cNvGrpSpPr/>
                <p:nvPr/>
              </p:nvGrpSpPr>
              <p:grpSpPr>
                <a:xfrm>
                  <a:off x="3244584" y="5094818"/>
                  <a:ext cx="1154798" cy="449029"/>
                  <a:chOff x="2492371" y="5137103"/>
                  <a:chExt cx="1154798" cy="449029"/>
                </a:xfrm>
              </p:grpSpPr>
              <p:sp>
                <p:nvSpPr>
                  <p:cNvPr id="45" name="Овал 44">
                    <a:extLst>
                      <a:ext uri="{FF2B5EF4-FFF2-40B4-BE49-F238E27FC236}">
                        <a16:creationId xmlns:a16="http://schemas.microsoft.com/office/drawing/2014/main" id="{03A8372D-2B93-8B06-3D31-2BF0DE41DE96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46" name="Овал 45">
                    <a:extLst>
                      <a:ext uri="{FF2B5EF4-FFF2-40B4-BE49-F238E27FC236}">
                        <a16:creationId xmlns:a16="http://schemas.microsoft.com/office/drawing/2014/main" id="{6B448020-771B-6F8D-CCF6-DC3E852F068E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cxnSp>
                <p:nvCxnSpPr>
                  <p:cNvPr id="47" name="Прямая соединительная линия 46">
                    <a:extLst>
                      <a:ext uri="{FF2B5EF4-FFF2-40B4-BE49-F238E27FC236}">
                        <a16:creationId xmlns:a16="http://schemas.microsoft.com/office/drawing/2014/main" id="{8A9EA8E3-764F-F5F8-4F13-73E7795441BA}"/>
                      </a:ext>
                    </a:extLst>
                  </p:cNvPr>
                  <p:cNvCxnSpPr>
                    <a:stCxn id="45" idx="6"/>
                    <a:endCxn id="46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1" name="Прямая соединительная линия 40">
                  <a:extLst>
                    <a:ext uri="{FF2B5EF4-FFF2-40B4-BE49-F238E27FC236}">
                      <a16:creationId xmlns:a16="http://schemas.microsoft.com/office/drawing/2014/main" id="{C21FFAEF-C8A7-7DF9-35FD-5E1B4DBBC819}"/>
                    </a:ext>
                  </a:extLst>
                </p:cNvPr>
                <p:cNvCxnSpPr>
                  <a:cxnSpLocks/>
                  <a:stCxn id="50" idx="6"/>
                  <a:endCxn id="45" idx="2"/>
                </p:cNvCxnSpPr>
                <p:nvPr/>
              </p:nvCxnSpPr>
              <p:spPr>
                <a:xfrm>
                  <a:off x="2962873" y="5316616"/>
                  <a:ext cx="281711" cy="5434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2" name="Группа 41">
                  <a:extLst>
                    <a:ext uri="{FF2B5EF4-FFF2-40B4-BE49-F238E27FC236}">
                      <a16:creationId xmlns:a16="http://schemas.microsoft.com/office/drawing/2014/main" id="{4E2581CD-11EB-C867-4553-1FED15CAC898}"/>
                    </a:ext>
                  </a:extLst>
                </p:cNvPr>
                <p:cNvGrpSpPr/>
                <p:nvPr/>
              </p:nvGrpSpPr>
              <p:grpSpPr>
                <a:xfrm>
                  <a:off x="4414493" y="5094816"/>
                  <a:ext cx="725530" cy="443595"/>
                  <a:chOff x="2921639" y="5137103"/>
                  <a:chExt cx="725530" cy="443595"/>
                </a:xfrm>
              </p:grpSpPr>
              <p:sp>
                <p:nvSpPr>
                  <p:cNvPr id="43" name="Овал 42">
                    <a:extLst>
                      <a:ext uri="{FF2B5EF4-FFF2-40B4-BE49-F238E27FC236}">
                        <a16:creationId xmlns:a16="http://schemas.microsoft.com/office/drawing/2014/main" id="{9B2A40A8-6061-A45D-EF0F-359EF4C7C38E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cxnSp>
                <p:nvCxnSpPr>
                  <p:cNvPr id="44" name="Прямая соединительная линия 43">
                    <a:extLst>
                      <a:ext uri="{FF2B5EF4-FFF2-40B4-BE49-F238E27FC236}">
                        <a16:creationId xmlns:a16="http://schemas.microsoft.com/office/drawing/2014/main" id="{0BA50D69-17E2-EF2A-8D25-62F8762E25D3}"/>
                      </a:ext>
                    </a:extLst>
                  </p:cNvPr>
                  <p:cNvCxnSpPr>
                    <a:cxnSpLocks/>
                    <a:endCxn id="43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23" name="Рисунок 22" descr="Школьный класс контур">
                <a:extLst>
                  <a:ext uri="{FF2B5EF4-FFF2-40B4-BE49-F238E27FC236}">
                    <a16:creationId xmlns:a16="http://schemas.microsoft.com/office/drawing/2014/main" id="{6336A649-934C-6AF9-1F51-F35E33A3D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1660411" y="4451585"/>
                <a:ext cx="352913" cy="352913"/>
              </a:xfrm>
              <a:prstGeom prst="rect">
                <a:avLst/>
              </a:prstGeom>
            </p:spPr>
          </p:pic>
          <p:pic>
            <p:nvPicPr>
              <p:cNvPr id="24" name="Рисунок 23" descr="Квадратная академическая шапочка контур">
                <a:extLst>
                  <a:ext uri="{FF2B5EF4-FFF2-40B4-BE49-F238E27FC236}">
                    <a16:creationId xmlns:a16="http://schemas.microsoft.com/office/drawing/2014/main" id="{F8DF1EFE-B167-E2D5-7B3B-DB24496503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1662616" y="5164831"/>
                <a:ext cx="364910" cy="364910"/>
              </a:xfrm>
              <a:prstGeom prst="rect">
                <a:avLst/>
              </a:prstGeom>
            </p:spPr>
          </p:pic>
          <p:pic>
            <p:nvPicPr>
              <p:cNvPr id="25" name="Рисунок 24" descr="Подпись контур">
                <a:extLst>
                  <a:ext uri="{FF2B5EF4-FFF2-40B4-BE49-F238E27FC236}">
                    <a16:creationId xmlns:a16="http://schemas.microsoft.com/office/drawing/2014/main" id="{A3434F23-AA75-C962-DE2C-3690A632F0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1665182" y="3059255"/>
                <a:ext cx="317128" cy="317128"/>
              </a:xfrm>
              <a:prstGeom prst="rect">
                <a:avLst/>
              </a:prstGeom>
            </p:spPr>
          </p:pic>
          <p:grpSp>
            <p:nvGrpSpPr>
              <p:cNvPr id="26" name="Группа 25">
                <a:extLst>
                  <a:ext uri="{FF2B5EF4-FFF2-40B4-BE49-F238E27FC236}">
                    <a16:creationId xmlns:a16="http://schemas.microsoft.com/office/drawing/2014/main" id="{B2984258-69C4-3D08-3FCA-81D4967A50FD}"/>
                  </a:ext>
                </a:extLst>
              </p:cNvPr>
              <p:cNvGrpSpPr/>
              <p:nvPr/>
            </p:nvGrpSpPr>
            <p:grpSpPr>
              <a:xfrm rot="5400000">
                <a:off x="9102564" y="2580999"/>
                <a:ext cx="5476131" cy="438030"/>
                <a:chOff x="-1939785" y="5094818"/>
                <a:chExt cx="5613637" cy="449029"/>
              </a:xfrm>
            </p:grpSpPr>
            <p:grpSp>
              <p:nvGrpSpPr>
                <p:cNvPr id="27" name="Группа 26">
                  <a:extLst>
                    <a:ext uri="{FF2B5EF4-FFF2-40B4-BE49-F238E27FC236}">
                      <a16:creationId xmlns:a16="http://schemas.microsoft.com/office/drawing/2014/main" id="{D408C6C2-3903-CC15-8040-DF9F2E53FA1B}"/>
                    </a:ext>
                  </a:extLst>
                </p:cNvPr>
                <p:cNvGrpSpPr/>
                <p:nvPr/>
              </p:nvGrpSpPr>
              <p:grpSpPr>
                <a:xfrm>
                  <a:off x="1808075" y="5094818"/>
                  <a:ext cx="1154798" cy="449029"/>
                  <a:chOff x="2492371" y="5137103"/>
                  <a:chExt cx="1154798" cy="449029"/>
                </a:xfrm>
              </p:grpSpPr>
              <p:sp>
                <p:nvSpPr>
                  <p:cNvPr id="33" name="Овал 32">
                    <a:extLst>
                      <a:ext uri="{FF2B5EF4-FFF2-40B4-BE49-F238E27FC236}">
                        <a16:creationId xmlns:a16="http://schemas.microsoft.com/office/drawing/2014/main" id="{85A310EC-EC18-316B-6481-B19AC6124B9F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34" name="Овал 33">
                    <a:extLst>
                      <a:ext uri="{FF2B5EF4-FFF2-40B4-BE49-F238E27FC236}">
                        <a16:creationId xmlns:a16="http://schemas.microsoft.com/office/drawing/2014/main" id="{4E64BBFB-5B80-B6C7-A82C-82A7301C1D01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cxnSp>
                <p:nvCxnSpPr>
                  <p:cNvPr id="35" name="Прямая соединительная линия 34">
                    <a:extLst>
                      <a:ext uri="{FF2B5EF4-FFF2-40B4-BE49-F238E27FC236}">
                        <a16:creationId xmlns:a16="http://schemas.microsoft.com/office/drawing/2014/main" id="{FFAFFDC6-19B9-0388-3933-F241537E2C7B}"/>
                      </a:ext>
                    </a:extLst>
                  </p:cNvPr>
                  <p:cNvCxnSpPr>
                    <a:stCxn id="33" idx="6"/>
                    <a:endCxn id="34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" name="Группа 27">
                  <a:extLst>
                    <a:ext uri="{FF2B5EF4-FFF2-40B4-BE49-F238E27FC236}">
                      <a16:creationId xmlns:a16="http://schemas.microsoft.com/office/drawing/2014/main" id="{6E98640C-CBDC-57F8-0C8F-A62C813C11E4}"/>
                    </a:ext>
                  </a:extLst>
                </p:cNvPr>
                <p:cNvGrpSpPr/>
                <p:nvPr/>
              </p:nvGrpSpPr>
              <p:grpSpPr>
                <a:xfrm>
                  <a:off x="-1939785" y="5100252"/>
                  <a:ext cx="5613637" cy="443595"/>
                  <a:chOff x="-2691998" y="5142537"/>
                  <a:chExt cx="5613637" cy="443595"/>
                </a:xfrm>
              </p:grpSpPr>
              <p:sp>
                <p:nvSpPr>
                  <p:cNvPr id="31" name="Овал 30">
                    <a:extLst>
                      <a:ext uri="{FF2B5EF4-FFF2-40B4-BE49-F238E27FC236}">
                        <a16:creationId xmlns:a16="http://schemas.microsoft.com/office/drawing/2014/main" id="{67374620-4D31-92E1-0650-349B748D0453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cxnSp>
                <p:nvCxnSpPr>
                  <p:cNvPr id="32" name="Прямая соединительная линия 31">
                    <a:extLst>
                      <a:ext uri="{FF2B5EF4-FFF2-40B4-BE49-F238E27FC236}">
                        <a16:creationId xmlns:a16="http://schemas.microsoft.com/office/drawing/2014/main" id="{84FC9E09-BC84-FDAB-74C9-24303B66CB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-2639635" y="5311977"/>
                    <a:ext cx="0" cy="104726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9" name="Прямая соединительная линия 28">
                  <a:extLst>
                    <a:ext uri="{FF2B5EF4-FFF2-40B4-BE49-F238E27FC236}">
                      <a16:creationId xmlns:a16="http://schemas.microsoft.com/office/drawing/2014/main" id="{4796DCB5-A803-E7F0-4C3C-147EB87F048D}"/>
                    </a:ext>
                  </a:extLst>
                </p:cNvPr>
                <p:cNvCxnSpPr>
                  <a:cxnSpLocks/>
                  <a:stCxn id="34" idx="6"/>
                  <a:endCxn id="31" idx="2"/>
                </p:cNvCxnSpPr>
                <p:nvPr/>
              </p:nvCxnSpPr>
              <p:spPr>
                <a:xfrm>
                  <a:off x="2962873" y="5316616"/>
                  <a:ext cx="281711" cy="5434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Прямая соединительная линия 29">
                  <a:extLst>
                    <a:ext uri="{FF2B5EF4-FFF2-40B4-BE49-F238E27FC236}">
                      <a16:creationId xmlns:a16="http://schemas.microsoft.com/office/drawing/2014/main" id="{10C3EDDE-1C06-3745-6CAE-5BAEB98CD2C5}"/>
                    </a:ext>
                  </a:extLst>
                </p:cNvPr>
                <p:cNvCxnSpPr>
                  <a:cxnSpLocks/>
                  <a:stCxn id="43" idx="6"/>
                  <a:endCxn id="33" idx="2"/>
                </p:cNvCxnSpPr>
                <p:nvPr/>
              </p:nvCxnSpPr>
              <p:spPr>
                <a:xfrm rot="16200000" flipH="1">
                  <a:off x="1657227" y="5171202"/>
                  <a:ext cx="5434" cy="296262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0B7B1CC9-CA1B-6D1E-5779-3D745E6C96A3}"/>
                </a:ext>
              </a:extLst>
            </p:cNvPr>
            <p:cNvGrpSpPr/>
            <p:nvPr/>
          </p:nvGrpSpPr>
          <p:grpSpPr>
            <a:xfrm>
              <a:off x="11637076" y="57702"/>
              <a:ext cx="558705" cy="492455"/>
              <a:chOff x="5679098" y="1436692"/>
              <a:chExt cx="2954716" cy="2604354"/>
            </a:xfrm>
          </p:grpSpPr>
          <p:sp>
            <p:nvSpPr>
              <p:cNvPr id="18" name="Арка 17">
                <a:extLst>
                  <a:ext uri="{FF2B5EF4-FFF2-40B4-BE49-F238E27FC236}">
                    <a16:creationId xmlns:a16="http://schemas.microsoft.com/office/drawing/2014/main" id="{D5017FF1-4617-507C-2A45-CF3009845A2C}"/>
                  </a:ext>
                </a:extLst>
              </p:cNvPr>
              <p:cNvSpPr/>
              <p:nvPr/>
            </p:nvSpPr>
            <p:spPr>
              <a:xfrm rot="16200000">
                <a:off x="5899882" y="1307113"/>
                <a:ext cx="2604354" cy="2863511"/>
              </a:xfrm>
              <a:prstGeom prst="blockArc">
                <a:avLst>
                  <a:gd name="adj1" fmla="val 15989552"/>
                  <a:gd name="adj2" fmla="val 20994758"/>
                  <a:gd name="adj3" fmla="val 6014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9" name="Арка 18">
                <a:extLst>
                  <a:ext uri="{FF2B5EF4-FFF2-40B4-BE49-F238E27FC236}">
                    <a16:creationId xmlns:a16="http://schemas.microsoft.com/office/drawing/2014/main" id="{A17E8C75-AAFC-1D1B-5555-E8E5B7C1DC0C}"/>
                  </a:ext>
                </a:extLst>
              </p:cNvPr>
              <p:cNvSpPr/>
              <p:nvPr/>
            </p:nvSpPr>
            <p:spPr>
              <a:xfrm rot="479785">
                <a:off x="5679098" y="1649283"/>
                <a:ext cx="2377329" cy="2237279"/>
              </a:xfrm>
              <a:prstGeom prst="blockArc">
                <a:avLst>
                  <a:gd name="adj1" fmla="val 16114815"/>
                  <a:gd name="adj2" fmla="val 4882576"/>
                  <a:gd name="adj3" fmla="val 6149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0" name="Арка 19">
                <a:extLst>
                  <a:ext uri="{FF2B5EF4-FFF2-40B4-BE49-F238E27FC236}">
                    <a16:creationId xmlns:a16="http://schemas.microsoft.com/office/drawing/2014/main" id="{26E94655-A731-97F8-2BA3-EE32A2DADF17}"/>
                  </a:ext>
                </a:extLst>
              </p:cNvPr>
              <p:cNvSpPr/>
              <p:nvPr/>
            </p:nvSpPr>
            <p:spPr>
              <a:xfrm rot="479785">
                <a:off x="6126773" y="2004024"/>
                <a:ext cx="1538041" cy="1565290"/>
              </a:xfrm>
              <a:prstGeom prst="blockArc">
                <a:avLst>
                  <a:gd name="adj1" fmla="val 14063133"/>
                  <a:gd name="adj2" fmla="val 6623394"/>
                  <a:gd name="adj3" fmla="val 12141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1953061D-E295-3FF5-28B8-928DD6904521}"/>
                  </a:ext>
                </a:extLst>
              </p:cNvPr>
              <p:cNvSpPr/>
              <p:nvPr/>
            </p:nvSpPr>
            <p:spPr>
              <a:xfrm>
                <a:off x="6676772" y="2535493"/>
                <a:ext cx="525294" cy="537943"/>
              </a:xfrm>
              <a:prstGeom prst="ellipse">
                <a:avLst/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2" name="Группа 11">
              <a:extLst>
                <a:ext uri="{FF2B5EF4-FFF2-40B4-BE49-F238E27FC236}">
                  <a16:creationId xmlns:a16="http://schemas.microsoft.com/office/drawing/2014/main" id="{D06A50B7-99D2-57E1-CBBC-8B3E3F4065DC}"/>
                </a:ext>
              </a:extLst>
            </p:cNvPr>
            <p:cNvGrpSpPr/>
            <p:nvPr/>
          </p:nvGrpSpPr>
          <p:grpSpPr>
            <a:xfrm>
              <a:off x="11628454" y="6369653"/>
              <a:ext cx="558705" cy="492455"/>
              <a:chOff x="5679098" y="1436692"/>
              <a:chExt cx="2954716" cy="2604354"/>
            </a:xfrm>
          </p:grpSpPr>
          <p:sp>
            <p:nvSpPr>
              <p:cNvPr id="14" name="Арка 13">
                <a:extLst>
                  <a:ext uri="{FF2B5EF4-FFF2-40B4-BE49-F238E27FC236}">
                    <a16:creationId xmlns:a16="http://schemas.microsoft.com/office/drawing/2014/main" id="{7499784D-EB32-5B9E-167C-D27C3E2B29A1}"/>
                  </a:ext>
                </a:extLst>
              </p:cNvPr>
              <p:cNvSpPr/>
              <p:nvPr/>
            </p:nvSpPr>
            <p:spPr>
              <a:xfrm rot="16200000">
                <a:off x="5899882" y="1307113"/>
                <a:ext cx="2604354" cy="2863511"/>
              </a:xfrm>
              <a:prstGeom prst="blockArc">
                <a:avLst>
                  <a:gd name="adj1" fmla="val 15989552"/>
                  <a:gd name="adj2" fmla="val 20994758"/>
                  <a:gd name="adj3" fmla="val 6014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5" name="Арка 14">
                <a:extLst>
                  <a:ext uri="{FF2B5EF4-FFF2-40B4-BE49-F238E27FC236}">
                    <a16:creationId xmlns:a16="http://schemas.microsoft.com/office/drawing/2014/main" id="{610519CC-7A14-82FA-5B97-7F492DF27327}"/>
                  </a:ext>
                </a:extLst>
              </p:cNvPr>
              <p:cNvSpPr/>
              <p:nvPr/>
            </p:nvSpPr>
            <p:spPr>
              <a:xfrm rot="479785">
                <a:off x="5679098" y="1649283"/>
                <a:ext cx="2377329" cy="2237279"/>
              </a:xfrm>
              <a:prstGeom prst="blockArc">
                <a:avLst>
                  <a:gd name="adj1" fmla="val 16114815"/>
                  <a:gd name="adj2" fmla="val 4882576"/>
                  <a:gd name="adj3" fmla="val 6149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6" name="Арка 15">
                <a:extLst>
                  <a:ext uri="{FF2B5EF4-FFF2-40B4-BE49-F238E27FC236}">
                    <a16:creationId xmlns:a16="http://schemas.microsoft.com/office/drawing/2014/main" id="{81E52957-0047-7855-CACB-88DE94A825B2}"/>
                  </a:ext>
                </a:extLst>
              </p:cNvPr>
              <p:cNvSpPr/>
              <p:nvPr/>
            </p:nvSpPr>
            <p:spPr>
              <a:xfrm rot="479785">
                <a:off x="6126773" y="2004024"/>
                <a:ext cx="1538041" cy="1565290"/>
              </a:xfrm>
              <a:prstGeom prst="blockArc">
                <a:avLst>
                  <a:gd name="adj1" fmla="val 14063133"/>
                  <a:gd name="adj2" fmla="val 6623394"/>
                  <a:gd name="adj3" fmla="val 12141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192F7B5D-5CC0-864D-CF64-05584380DFDB}"/>
                  </a:ext>
                </a:extLst>
              </p:cNvPr>
              <p:cNvSpPr/>
              <p:nvPr/>
            </p:nvSpPr>
            <p:spPr>
              <a:xfrm>
                <a:off x="6676772" y="2535493"/>
                <a:ext cx="525294" cy="537943"/>
              </a:xfrm>
              <a:prstGeom prst="ellipse">
                <a:avLst/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E62DF314-83F1-EE16-7023-BF4984EC25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58514" y="6277040"/>
              <a:ext cx="1" cy="92836"/>
            </a:xfrm>
            <a:prstGeom prst="line">
              <a:avLst/>
            </a:prstGeom>
            <a:ln w="12700">
              <a:solidFill>
                <a:srgbClr val="71BCC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1BADA387-991C-988D-003D-0F8426339538}"/>
              </a:ext>
            </a:extLst>
          </p:cNvPr>
          <p:cNvSpPr txBox="1"/>
          <p:nvPr/>
        </p:nvSpPr>
        <p:spPr>
          <a:xfrm>
            <a:off x="1056639" y="1350179"/>
            <a:ext cx="98702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i="0" dirty="0">
                <a:solidFill>
                  <a:srgbClr val="5FA4A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ГОСТ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— это </a:t>
            </a:r>
            <a:r>
              <a:rPr lang="ru-RU" sz="2000" b="1" i="0" dirty="0">
                <a:solidFill>
                  <a:srgbClr val="5FA4A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государственный стандарт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который включает в себя требования государства к качеству продукции, его геометрические размеры, отклонения от эталона и т.д.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Рисунок 5" descr="Субтитры со сплошной заливкой">
            <a:extLst>
              <a:ext uri="{FF2B5EF4-FFF2-40B4-BE49-F238E27FC236}">
                <a16:creationId xmlns:a16="http://schemas.microsoft.com/office/drawing/2014/main" id="{59BF020A-8767-809C-5A77-89D5B51C7A0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432209" y="3105511"/>
            <a:ext cx="3499951" cy="349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26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FE712D01-F755-1B2A-DF7E-7A385C20E126}"/>
              </a:ext>
            </a:extLst>
          </p:cNvPr>
          <p:cNvGrpSpPr/>
          <p:nvPr/>
        </p:nvGrpSpPr>
        <p:grpSpPr>
          <a:xfrm>
            <a:off x="11628454" y="38246"/>
            <a:ext cx="567327" cy="6804406"/>
            <a:chOff x="11628454" y="57702"/>
            <a:chExt cx="567327" cy="6804406"/>
          </a:xfrm>
        </p:grpSpPr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id="{0ABFECDE-C74D-5765-2638-DD7B2C4C60D6}"/>
                </a:ext>
              </a:extLst>
            </p:cNvPr>
            <p:cNvGrpSpPr/>
            <p:nvPr/>
          </p:nvGrpSpPr>
          <p:grpSpPr>
            <a:xfrm>
              <a:off x="11636325" y="524140"/>
              <a:ext cx="433785" cy="5732956"/>
              <a:chOff x="11621610" y="61948"/>
              <a:chExt cx="438035" cy="5476131"/>
            </a:xfrm>
          </p:grpSpPr>
          <p:grpSp>
            <p:nvGrpSpPr>
              <p:cNvPr id="18" name="Группа 17">
                <a:extLst>
                  <a:ext uri="{FF2B5EF4-FFF2-40B4-BE49-F238E27FC236}">
                    <a16:creationId xmlns:a16="http://schemas.microsoft.com/office/drawing/2014/main" id="{02B263D1-B142-E604-BEB8-F9DDB917FC11}"/>
                  </a:ext>
                </a:extLst>
              </p:cNvPr>
              <p:cNvGrpSpPr/>
              <p:nvPr/>
            </p:nvGrpSpPr>
            <p:grpSpPr>
              <a:xfrm rot="5400000">
                <a:off x="9880249" y="1920028"/>
                <a:ext cx="3920753" cy="438032"/>
                <a:chOff x="1808075" y="5094816"/>
                <a:chExt cx="4019203" cy="449031"/>
              </a:xfrm>
            </p:grpSpPr>
            <p:pic>
              <p:nvPicPr>
                <p:cNvPr id="32" name="Рисунок 31" descr="Линейный график контур">
                  <a:extLst>
                    <a:ext uri="{FF2B5EF4-FFF2-40B4-BE49-F238E27FC236}">
                      <a16:creationId xmlns:a16="http://schemas.microsoft.com/office/drawing/2014/main" id="{3A233A21-D633-B8D5-FD31-F7695EB1E8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4038247" y="5157338"/>
                  <a:ext cx="321133" cy="321133"/>
                </a:xfrm>
                <a:prstGeom prst="rect">
                  <a:avLst/>
                </a:prstGeom>
              </p:spPr>
            </p:pic>
            <p:pic>
              <p:nvPicPr>
                <p:cNvPr id="33" name="Рисунок 32" descr="Ноутбук контур">
                  <a:extLst>
                    <a:ext uri="{FF2B5EF4-FFF2-40B4-BE49-F238E27FC236}">
                      <a16:creationId xmlns:a16="http://schemas.microsoft.com/office/drawing/2014/main" id="{84364EA9-735F-1D58-BC7F-2189615B42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290497" y="5152267"/>
                  <a:ext cx="341832" cy="341832"/>
                </a:xfrm>
                <a:prstGeom prst="rect">
                  <a:avLst/>
                </a:prstGeom>
              </p:spPr>
            </p:pic>
            <p:pic>
              <p:nvPicPr>
                <p:cNvPr id="34" name="Рисунок 33" descr="Книги контур">
                  <a:extLst>
                    <a:ext uri="{FF2B5EF4-FFF2-40B4-BE49-F238E27FC236}">
                      <a16:creationId xmlns:a16="http://schemas.microsoft.com/office/drawing/2014/main" id="{9A343042-4132-2DFE-9269-51EE3C3901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482861" y="5147879"/>
                  <a:ext cx="344417" cy="344417"/>
                </a:xfrm>
                <a:prstGeom prst="rect">
                  <a:avLst/>
                </a:prstGeom>
              </p:spPr>
            </p:pic>
            <p:grpSp>
              <p:nvGrpSpPr>
                <p:cNvPr id="35" name="Группа 34">
                  <a:extLst>
                    <a:ext uri="{FF2B5EF4-FFF2-40B4-BE49-F238E27FC236}">
                      <a16:creationId xmlns:a16="http://schemas.microsoft.com/office/drawing/2014/main" id="{207AE638-E1F9-4D4D-1B16-CA52256DE059}"/>
                    </a:ext>
                  </a:extLst>
                </p:cNvPr>
                <p:cNvGrpSpPr/>
                <p:nvPr/>
              </p:nvGrpSpPr>
              <p:grpSpPr>
                <a:xfrm>
                  <a:off x="1808075" y="5094818"/>
                  <a:ext cx="1154798" cy="449029"/>
                  <a:chOff x="2492371" y="5137103"/>
                  <a:chExt cx="1154798" cy="449029"/>
                </a:xfrm>
              </p:grpSpPr>
              <p:pic>
                <p:nvPicPr>
                  <p:cNvPr id="44" name="Рисунок 43" descr="Повествование контур">
                    <a:extLst>
                      <a:ext uri="{FF2B5EF4-FFF2-40B4-BE49-F238E27FC236}">
                        <a16:creationId xmlns:a16="http://schemas.microsoft.com/office/drawing/2014/main" id="{D6987654-AB5E-020B-F172-814F9C86BD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 rot="16200000">
                    <a:off x="3263099" y="5189464"/>
                    <a:ext cx="338871" cy="338871"/>
                  </a:xfrm>
                  <a:prstGeom prst="rect">
                    <a:avLst/>
                  </a:prstGeom>
                </p:spPr>
              </p:pic>
              <p:grpSp>
                <p:nvGrpSpPr>
                  <p:cNvPr id="45" name="Группа 44">
                    <a:extLst>
                      <a:ext uri="{FF2B5EF4-FFF2-40B4-BE49-F238E27FC236}">
                        <a16:creationId xmlns:a16="http://schemas.microsoft.com/office/drawing/2014/main" id="{45524C78-F465-AA20-2E2E-ADA13A7BB4A8}"/>
                      </a:ext>
                    </a:extLst>
                  </p:cNvPr>
                  <p:cNvGrpSpPr/>
                  <p:nvPr/>
                </p:nvGrpSpPr>
                <p:grpSpPr>
                  <a:xfrm>
                    <a:off x="2492371" y="5142537"/>
                    <a:ext cx="429268" cy="443595"/>
                    <a:chOff x="3972984" y="5619333"/>
                    <a:chExt cx="679538" cy="702219"/>
                  </a:xfrm>
                </p:grpSpPr>
                <p:pic>
                  <p:nvPicPr>
                    <p:cNvPr id="48" name="Рисунок 47" descr="Робот контур">
                      <a:extLst>
                        <a:ext uri="{FF2B5EF4-FFF2-40B4-BE49-F238E27FC236}">
                          <a16:creationId xmlns:a16="http://schemas.microsoft.com/office/drawing/2014/main" id="{AF3A1379-EFD4-5818-82AF-F8297A90173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1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6200000">
                      <a:off x="4023753" y="5672843"/>
                      <a:ext cx="578001" cy="57799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49" name="Овал 48">
                      <a:extLst>
                        <a:ext uri="{FF2B5EF4-FFF2-40B4-BE49-F238E27FC236}">
                          <a16:creationId xmlns:a16="http://schemas.microsoft.com/office/drawing/2014/main" id="{49542B72-B900-C3AE-EB69-8A30C14CBB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72984" y="5619333"/>
                      <a:ext cx="679538" cy="702219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71BCC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ru-RU">
                        <a:solidFill>
                          <a:srgbClr val="5FA4AB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</p:grpSp>
              <p:sp>
                <p:nvSpPr>
                  <p:cNvPr id="46" name="Овал 45">
                    <a:extLst>
                      <a:ext uri="{FF2B5EF4-FFF2-40B4-BE49-F238E27FC236}">
                        <a16:creationId xmlns:a16="http://schemas.microsoft.com/office/drawing/2014/main" id="{01C98472-E3C1-4EA2-A720-DF895B422B76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>
                      <a:solidFill>
                        <a:srgbClr val="5FA4AB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cxnSp>
                <p:nvCxnSpPr>
                  <p:cNvPr id="47" name="Прямая соединительная линия 46">
                    <a:extLst>
                      <a:ext uri="{FF2B5EF4-FFF2-40B4-BE49-F238E27FC236}">
                        <a16:creationId xmlns:a16="http://schemas.microsoft.com/office/drawing/2014/main" id="{A51F4EE3-BF0F-5B38-D435-AD832E29E2EB}"/>
                      </a:ext>
                    </a:extLst>
                  </p:cNvPr>
                  <p:cNvCxnSpPr>
                    <a:stCxn id="49" idx="6"/>
                    <a:endCxn id="46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" name="Группа 35">
                  <a:extLst>
                    <a:ext uri="{FF2B5EF4-FFF2-40B4-BE49-F238E27FC236}">
                      <a16:creationId xmlns:a16="http://schemas.microsoft.com/office/drawing/2014/main" id="{070374D5-6544-0C75-8D6E-A656E9599B84}"/>
                    </a:ext>
                  </a:extLst>
                </p:cNvPr>
                <p:cNvGrpSpPr/>
                <p:nvPr/>
              </p:nvGrpSpPr>
              <p:grpSpPr>
                <a:xfrm>
                  <a:off x="3244584" y="5094818"/>
                  <a:ext cx="1154798" cy="449029"/>
                  <a:chOff x="2492371" y="5137103"/>
                  <a:chExt cx="1154798" cy="449029"/>
                </a:xfrm>
              </p:grpSpPr>
              <p:sp>
                <p:nvSpPr>
                  <p:cNvPr id="41" name="Овал 40">
                    <a:extLst>
                      <a:ext uri="{FF2B5EF4-FFF2-40B4-BE49-F238E27FC236}">
                        <a16:creationId xmlns:a16="http://schemas.microsoft.com/office/drawing/2014/main" id="{6173F4D7-F8D5-AAD1-6880-5C6BC097CF8D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>
                      <a:solidFill>
                        <a:srgbClr val="5FA4AB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42" name="Овал 41">
                    <a:extLst>
                      <a:ext uri="{FF2B5EF4-FFF2-40B4-BE49-F238E27FC236}">
                        <a16:creationId xmlns:a16="http://schemas.microsoft.com/office/drawing/2014/main" id="{6E5485A5-D077-E05E-C788-17047BF290AA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>
                      <a:solidFill>
                        <a:srgbClr val="5FA4AB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cxnSp>
                <p:nvCxnSpPr>
                  <p:cNvPr id="43" name="Прямая соединительная линия 42">
                    <a:extLst>
                      <a:ext uri="{FF2B5EF4-FFF2-40B4-BE49-F238E27FC236}">
                        <a16:creationId xmlns:a16="http://schemas.microsoft.com/office/drawing/2014/main" id="{7A53606D-D136-80E0-B633-64A2C7D32610}"/>
                      </a:ext>
                    </a:extLst>
                  </p:cNvPr>
                  <p:cNvCxnSpPr>
                    <a:stCxn id="41" idx="6"/>
                    <a:endCxn id="42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7" name="Прямая соединительная линия 36">
                  <a:extLst>
                    <a:ext uri="{FF2B5EF4-FFF2-40B4-BE49-F238E27FC236}">
                      <a16:creationId xmlns:a16="http://schemas.microsoft.com/office/drawing/2014/main" id="{ADD1356B-8749-E421-0C63-B8362AFD506C}"/>
                    </a:ext>
                  </a:extLst>
                </p:cNvPr>
                <p:cNvCxnSpPr>
                  <a:cxnSpLocks/>
                  <a:stCxn id="46" idx="6"/>
                  <a:endCxn id="41" idx="2"/>
                </p:cNvCxnSpPr>
                <p:nvPr/>
              </p:nvCxnSpPr>
              <p:spPr>
                <a:xfrm>
                  <a:off x="2962873" y="5316616"/>
                  <a:ext cx="281711" cy="5434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8" name="Группа 37">
                  <a:extLst>
                    <a:ext uri="{FF2B5EF4-FFF2-40B4-BE49-F238E27FC236}">
                      <a16:creationId xmlns:a16="http://schemas.microsoft.com/office/drawing/2014/main" id="{3F6FB7F3-A4DA-1C76-53BD-045CA10C5FD0}"/>
                    </a:ext>
                  </a:extLst>
                </p:cNvPr>
                <p:cNvGrpSpPr/>
                <p:nvPr/>
              </p:nvGrpSpPr>
              <p:grpSpPr>
                <a:xfrm>
                  <a:off x="4414493" y="5094816"/>
                  <a:ext cx="725530" cy="443595"/>
                  <a:chOff x="2921639" y="5137103"/>
                  <a:chExt cx="725530" cy="443595"/>
                </a:xfrm>
              </p:grpSpPr>
              <p:sp>
                <p:nvSpPr>
                  <p:cNvPr id="39" name="Овал 38">
                    <a:extLst>
                      <a:ext uri="{FF2B5EF4-FFF2-40B4-BE49-F238E27FC236}">
                        <a16:creationId xmlns:a16="http://schemas.microsoft.com/office/drawing/2014/main" id="{8823210E-2B38-CA50-5D7E-2B716C0B74B7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>
                      <a:solidFill>
                        <a:srgbClr val="5FA4AB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cxnSp>
                <p:nvCxnSpPr>
                  <p:cNvPr id="40" name="Прямая соединительная линия 39">
                    <a:extLst>
                      <a:ext uri="{FF2B5EF4-FFF2-40B4-BE49-F238E27FC236}">
                        <a16:creationId xmlns:a16="http://schemas.microsoft.com/office/drawing/2014/main" id="{8113E2D2-4471-BF26-490F-69525B4BDC4D}"/>
                      </a:ext>
                    </a:extLst>
                  </p:cNvPr>
                  <p:cNvCxnSpPr>
                    <a:cxnSpLocks/>
                    <a:endCxn id="39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9" name="Рисунок 18" descr="Школьный класс контур">
                <a:extLst>
                  <a:ext uri="{FF2B5EF4-FFF2-40B4-BE49-F238E27FC236}">
                    <a16:creationId xmlns:a16="http://schemas.microsoft.com/office/drawing/2014/main" id="{3CD9F0B7-92E8-F684-13E3-70602368EC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1660411" y="4451585"/>
                <a:ext cx="352913" cy="352913"/>
              </a:xfrm>
              <a:prstGeom prst="rect">
                <a:avLst/>
              </a:prstGeom>
            </p:spPr>
          </p:pic>
          <p:pic>
            <p:nvPicPr>
              <p:cNvPr id="20" name="Рисунок 19" descr="Квадратная академическая шапочка контур">
                <a:extLst>
                  <a:ext uri="{FF2B5EF4-FFF2-40B4-BE49-F238E27FC236}">
                    <a16:creationId xmlns:a16="http://schemas.microsoft.com/office/drawing/2014/main" id="{04C8E277-A0B4-C858-B137-745355D1A4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1662616" y="5164831"/>
                <a:ext cx="364910" cy="364910"/>
              </a:xfrm>
              <a:prstGeom prst="rect">
                <a:avLst/>
              </a:prstGeom>
            </p:spPr>
          </p:pic>
          <p:pic>
            <p:nvPicPr>
              <p:cNvPr id="21" name="Рисунок 20" descr="Подпись контур">
                <a:extLst>
                  <a:ext uri="{FF2B5EF4-FFF2-40B4-BE49-F238E27FC236}">
                    <a16:creationId xmlns:a16="http://schemas.microsoft.com/office/drawing/2014/main" id="{15E4BAD0-903F-9997-D16B-9A2D47F7EB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1665182" y="3059255"/>
                <a:ext cx="317128" cy="317128"/>
              </a:xfrm>
              <a:prstGeom prst="rect">
                <a:avLst/>
              </a:prstGeom>
            </p:spPr>
          </p:pic>
          <p:grpSp>
            <p:nvGrpSpPr>
              <p:cNvPr id="22" name="Группа 21">
                <a:extLst>
                  <a:ext uri="{FF2B5EF4-FFF2-40B4-BE49-F238E27FC236}">
                    <a16:creationId xmlns:a16="http://schemas.microsoft.com/office/drawing/2014/main" id="{AB4591E6-71E0-9D4D-0D75-95E3CFC3A850}"/>
                  </a:ext>
                </a:extLst>
              </p:cNvPr>
              <p:cNvGrpSpPr/>
              <p:nvPr/>
            </p:nvGrpSpPr>
            <p:grpSpPr>
              <a:xfrm rot="5400000">
                <a:off x="9102564" y="2580999"/>
                <a:ext cx="5476131" cy="438030"/>
                <a:chOff x="-1939785" y="5094818"/>
                <a:chExt cx="5613637" cy="449029"/>
              </a:xfrm>
            </p:grpSpPr>
            <p:grpSp>
              <p:nvGrpSpPr>
                <p:cNvPr id="23" name="Группа 22">
                  <a:extLst>
                    <a:ext uri="{FF2B5EF4-FFF2-40B4-BE49-F238E27FC236}">
                      <a16:creationId xmlns:a16="http://schemas.microsoft.com/office/drawing/2014/main" id="{4EA69937-D5B1-E251-0854-8B78C2E0C6F0}"/>
                    </a:ext>
                  </a:extLst>
                </p:cNvPr>
                <p:cNvGrpSpPr/>
                <p:nvPr/>
              </p:nvGrpSpPr>
              <p:grpSpPr>
                <a:xfrm>
                  <a:off x="1808075" y="5094818"/>
                  <a:ext cx="1154798" cy="449029"/>
                  <a:chOff x="2492371" y="5137103"/>
                  <a:chExt cx="1154798" cy="449029"/>
                </a:xfrm>
              </p:grpSpPr>
              <p:sp>
                <p:nvSpPr>
                  <p:cNvPr id="29" name="Овал 28">
                    <a:extLst>
                      <a:ext uri="{FF2B5EF4-FFF2-40B4-BE49-F238E27FC236}">
                        <a16:creationId xmlns:a16="http://schemas.microsoft.com/office/drawing/2014/main" id="{47A0203C-8F96-0DA9-EB61-29008FBA4855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>
                      <a:solidFill>
                        <a:srgbClr val="5FA4AB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30" name="Овал 29">
                    <a:extLst>
                      <a:ext uri="{FF2B5EF4-FFF2-40B4-BE49-F238E27FC236}">
                        <a16:creationId xmlns:a16="http://schemas.microsoft.com/office/drawing/2014/main" id="{146D05F1-AE84-75D4-203E-0D1995984FF7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>
                      <a:solidFill>
                        <a:srgbClr val="5FA4AB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cxnSp>
                <p:nvCxnSpPr>
                  <p:cNvPr id="31" name="Прямая соединительная линия 30">
                    <a:extLst>
                      <a:ext uri="{FF2B5EF4-FFF2-40B4-BE49-F238E27FC236}">
                        <a16:creationId xmlns:a16="http://schemas.microsoft.com/office/drawing/2014/main" id="{638EB439-3712-0C31-A4A9-F10383857B3D}"/>
                      </a:ext>
                    </a:extLst>
                  </p:cNvPr>
                  <p:cNvCxnSpPr>
                    <a:stCxn id="29" idx="6"/>
                    <a:endCxn id="30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" name="Группа 23">
                  <a:extLst>
                    <a:ext uri="{FF2B5EF4-FFF2-40B4-BE49-F238E27FC236}">
                      <a16:creationId xmlns:a16="http://schemas.microsoft.com/office/drawing/2014/main" id="{6D3A0654-5087-1DF3-A754-0BE1E56434FA}"/>
                    </a:ext>
                  </a:extLst>
                </p:cNvPr>
                <p:cNvGrpSpPr/>
                <p:nvPr/>
              </p:nvGrpSpPr>
              <p:grpSpPr>
                <a:xfrm>
                  <a:off x="-1939785" y="5100252"/>
                  <a:ext cx="5613637" cy="443595"/>
                  <a:chOff x="-2691998" y="5142537"/>
                  <a:chExt cx="5613637" cy="443595"/>
                </a:xfrm>
              </p:grpSpPr>
              <p:sp>
                <p:nvSpPr>
                  <p:cNvPr id="27" name="Овал 26">
                    <a:extLst>
                      <a:ext uri="{FF2B5EF4-FFF2-40B4-BE49-F238E27FC236}">
                        <a16:creationId xmlns:a16="http://schemas.microsoft.com/office/drawing/2014/main" id="{C600605B-0929-6782-C0BE-8B2F6CDC9993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>
                      <a:solidFill>
                        <a:srgbClr val="5FA4AB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cxnSp>
                <p:nvCxnSpPr>
                  <p:cNvPr id="28" name="Прямая соединительная линия 27">
                    <a:extLst>
                      <a:ext uri="{FF2B5EF4-FFF2-40B4-BE49-F238E27FC236}">
                        <a16:creationId xmlns:a16="http://schemas.microsoft.com/office/drawing/2014/main" id="{98B7644F-932C-15ED-2D6B-0B5D4ACAB4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-2639635" y="5311977"/>
                    <a:ext cx="0" cy="104726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5" name="Прямая соединительная линия 24">
                  <a:extLst>
                    <a:ext uri="{FF2B5EF4-FFF2-40B4-BE49-F238E27FC236}">
                      <a16:creationId xmlns:a16="http://schemas.microsoft.com/office/drawing/2014/main" id="{AA30022C-ECC0-DD11-704E-056AA18043F4}"/>
                    </a:ext>
                  </a:extLst>
                </p:cNvPr>
                <p:cNvCxnSpPr>
                  <a:cxnSpLocks/>
                  <a:stCxn id="30" idx="6"/>
                  <a:endCxn id="27" idx="2"/>
                </p:cNvCxnSpPr>
                <p:nvPr/>
              </p:nvCxnSpPr>
              <p:spPr>
                <a:xfrm>
                  <a:off x="2962873" y="5316616"/>
                  <a:ext cx="281711" cy="5434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99A45A68-FECB-2A63-CD75-591C576A723D}"/>
                    </a:ext>
                  </a:extLst>
                </p:cNvPr>
                <p:cNvCxnSpPr>
                  <a:cxnSpLocks/>
                  <a:stCxn id="39" idx="6"/>
                  <a:endCxn id="29" idx="2"/>
                </p:cNvCxnSpPr>
                <p:nvPr/>
              </p:nvCxnSpPr>
              <p:spPr>
                <a:xfrm rot="16200000" flipH="1">
                  <a:off x="1657227" y="5171202"/>
                  <a:ext cx="5434" cy="296262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id="{B650CB6B-87CB-DD22-4D8B-F909AC4D0787}"/>
                </a:ext>
              </a:extLst>
            </p:cNvPr>
            <p:cNvGrpSpPr/>
            <p:nvPr/>
          </p:nvGrpSpPr>
          <p:grpSpPr>
            <a:xfrm>
              <a:off x="11637076" y="57702"/>
              <a:ext cx="558705" cy="492455"/>
              <a:chOff x="5679098" y="1436692"/>
              <a:chExt cx="2954716" cy="2604354"/>
            </a:xfrm>
          </p:grpSpPr>
          <p:sp>
            <p:nvSpPr>
              <p:cNvPr id="14" name="Арка 13">
                <a:extLst>
                  <a:ext uri="{FF2B5EF4-FFF2-40B4-BE49-F238E27FC236}">
                    <a16:creationId xmlns:a16="http://schemas.microsoft.com/office/drawing/2014/main" id="{5A089AD2-4110-1BDF-D21D-10A7D65D654A}"/>
                  </a:ext>
                </a:extLst>
              </p:cNvPr>
              <p:cNvSpPr/>
              <p:nvPr/>
            </p:nvSpPr>
            <p:spPr>
              <a:xfrm rot="16200000">
                <a:off x="5899882" y="1307113"/>
                <a:ext cx="2604354" cy="2863511"/>
              </a:xfrm>
              <a:prstGeom prst="blockArc">
                <a:avLst>
                  <a:gd name="adj1" fmla="val 15989552"/>
                  <a:gd name="adj2" fmla="val 20994758"/>
                  <a:gd name="adj3" fmla="val 6014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rgbClr val="5FA4AB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5" name="Арка 14">
                <a:extLst>
                  <a:ext uri="{FF2B5EF4-FFF2-40B4-BE49-F238E27FC236}">
                    <a16:creationId xmlns:a16="http://schemas.microsoft.com/office/drawing/2014/main" id="{C1C85B70-7502-4543-B984-CD9CB159473F}"/>
                  </a:ext>
                </a:extLst>
              </p:cNvPr>
              <p:cNvSpPr/>
              <p:nvPr/>
            </p:nvSpPr>
            <p:spPr>
              <a:xfrm rot="479785">
                <a:off x="5679098" y="1649283"/>
                <a:ext cx="2377329" cy="2237279"/>
              </a:xfrm>
              <a:prstGeom prst="blockArc">
                <a:avLst>
                  <a:gd name="adj1" fmla="val 16114815"/>
                  <a:gd name="adj2" fmla="val 4882576"/>
                  <a:gd name="adj3" fmla="val 6149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rgbClr val="5FA4AB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6" name="Арка 15">
                <a:extLst>
                  <a:ext uri="{FF2B5EF4-FFF2-40B4-BE49-F238E27FC236}">
                    <a16:creationId xmlns:a16="http://schemas.microsoft.com/office/drawing/2014/main" id="{76DAA44A-A286-FB2B-65AA-3BCF2144DEC5}"/>
                  </a:ext>
                </a:extLst>
              </p:cNvPr>
              <p:cNvSpPr/>
              <p:nvPr/>
            </p:nvSpPr>
            <p:spPr>
              <a:xfrm rot="479785">
                <a:off x="6126773" y="2004024"/>
                <a:ext cx="1538041" cy="1565290"/>
              </a:xfrm>
              <a:prstGeom prst="blockArc">
                <a:avLst>
                  <a:gd name="adj1" fmla="val 14063133"/>
                  <a:gd name="adj2" fmla="val 6623394"/>
                  <a:gd name="adj3" fmla="val 12141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rgbClr val="5FA4AB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CFB985DA-1B23-9F47-CB38-0DD7F201DE38}"/>
                  </a:ext>
                </a:extLst>
              </p:cNvPr>
              <p:cNvSpPr/>
              <p:nvPr/>
            </p:nvSpPr>
            <p:spPr>
              <a:xfrm>
                <a:off x="6676772" y="2535493"/>
                <a:ext cx="525294" cy="537943"/>
              </a:xfrm>
              <a:prstGeom prst="ellipse">
                <a:avLst/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rgbClr val="5FA4AB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AFE88BAE-0B1C-AD41-DD52-3AD91A9D5287}"/>
                </a:ext>
              </a:extLst>
            </p:cNvPr>
            <p:cNvGrpSpPr/>
            <p:nvPr/>
          </p:nvGrpSpPr>
          <p:grpSpPr>
            <a:xfrm>
              <a:off x="11628454" y="6369653"/>
              <a:ext cx="558705" cy="492455"/>
              <a:chOff x="5679098" y="1436692"/>
              <a:chExt cx="2954716" cy="2604354"/>
            </a:xfrm>
          </p:grpSpPr>
          <p:sp>
            <p:nvSpPr>
              <p:cNvPr id="10" name="Арка 9">
                <a:extLst>
                  <a:ext uri="{FF2B5EF4-FFF2-40B4-BE49-F238E27FC236}">
                    <a16:creationId xmlns:a16="http://schemas.microsoft.com/office/drawing/2014/main" id="{2EF6D403-076B-98E0-EF46-E8B9256F1DBA}"/>
                  </a:ext>
                </a:extLst>
              </p:cNvPr>
              <p:cNvSpPr/>
              <p:nvPr/>
            </p:nvSpPr>
            <p:spPr>
              <a:xfrm rot="16200000">
                <a:off x="5899882" y="1307113"/>
                <a:ext cx="2604354" cy="2863511"/>
              </a:xfrm>
              <a:prstGeom prst="blockArc">
                <a:avLst>
                  <a:gd name="adj1" fmla="val 15989552"/>
                  <a:gd name="adj2" fmla="val 20994758"/>
                  <a:gd name="adj3" fmla="val 6014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rgbClr val="5FA4AB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" name="Арка 10">
                <a:extLst>
                  <a:ext uri="{FF2B5EF4-FFF2-40B4-BE49-F238E27FC236}">
                    <a16:creationId xmlns:a16="http://schemas.microsoft.com/office/drawing/2014/main" id="{EC417525-3AE6-AE3F-0226-39B29C7F368A}"/>
                  </a:ext>
                </a:extLst>
              </p:cNvPr>
              <p:cNvSpPr/>
              <p:nvPr/>
            </p:nvSpPr>
            <p:spPr>
              <a:xfrm rot="479785">
                <a:off x="5679098" y="1649283"/>
                <a:ext cx="2377329" cy="2237279"/>
              </a:xfrm>
              <a:prstGeom prst="blockArc">
                <a:avLst>
                  <a:gd name="adj1" fmla="val 16114815"/>
                  <a:gd name="adj2" fmla="val 4882576"/>
                  <a:gd name="adj3" fmla="val 6149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rgbClr val="5FA4AB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" name="Арка 11">
                <a:extLst>
                  <a:ext uri="{FF2B5EF4-FFF2-40B4-BE49-F238E27FC236}">
                    <a16:creationId xmlns:a16="http://schemas.microsoft.com/office/drawing/2014/main" id="{E6B68DFB-463F-A9A4-B65A-AA64293B9A93}"/>
                  </a:ext>
                </a:extLst>
              </p:cNvPr>
              <p:cNvSpPr/>
              <p:nvPr/>
            </p:nvSpPr>
            <p:spPr>
              <a:xfrm rot="479785">
                <a:off x="6126773" y="2004024"/>
                <a:ext cx="1538041" cy="1565290"/>
              </a:xfrm>
              <a:prstGeom prst="blockArc">
                <a:avLst>
                  <a:gd name="adj1" fmla="val 14063133"/>
                  <a:gd name="adj2" fmla="val 6623394"/>
                  <a:gd name="adj3" fmla="val 12141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rgbClr val="5FA4AB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3" name="Овал 12">
                <a:extLst>
                  <a:ext uri="{FF2B5EF4-FFF2-40B4-BE49-F238E27FC236}">
                    <a16:creationId xmlns:a16="http://schemas.microsoft.com/office/drawing/2014/main" id="{5D87DAB0-26DA-F46C-C744-381FD0207415}"/>
                  </a:ext>
                </a:extLst>
              </p:cNvPr>
              <p:cNvSpPr/>
              <p:nvPr/>
            </p:nvSpPr>
            <p:spPr>
              <a:xfrm>
                <a:off x="6676772" y="2535493"/>
                <a:ext cx="525294" cy="537943"/>
              </a:xfrm>
              <a:prstGeom prst="ellipse">
                <a:avLst/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rgbClr val="5FA4AB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7B171275-D232-9162-A0CA-E2E39F81C3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58514" y="6277040"/>
              <a:ext cx="1" cy="92836"/>
            </a:xfrm>
            <a:prstGeom prst="line">
              <a:avLst/>
            </a:prstGeom>
            <a:ln w="12700">
              <a:solidFill>
                <a:srgbClr val="71BCC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7DF80FF9-741F-C1FB-7757-50389C4D40A7}"/>
              </a:ext>
            </a:extLst>
          </p:cNvPr>
          <p:cNvSpPr txBox="1"/>
          <p:nvPr/>
        </p:nvSpPr>
        <p:spPr>
          <a:xfrm>
            <a:off x="1272709" y="0"/>
            <a:ext cx="9700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5FA4A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Основные требования к оформлению текста</a:t>
            </a:r>
          </a:p>
        </p:txBody>
      </p: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2C0E7AB3-69EF-F481-0AA5-CAC581CB82F4}"/>
              </a:ext>
            </a:extLst>
          </p:cNvPr>
          <p:cNvCxnSpPr>
            <a:cxnSpLocks/>
          </p:cNvCxnSpPr>
          <p:nvPr/>
        </p:nvCxnSpPr>
        <p:spPr>
          <a:xfrm>
            <a:off x="1432560" y="659632"/>
            <a:ext cx="9540240" cy="0"/>
          </a:xfrm>
          <a:prstGeom prst="line">
            <a:avLst/>
          </a:prstGeom>
          <a:ln w="38100">
            <a:solidFill>
              <a:srgbClr val="71BC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DD2FE55-3992-6A15-883B-846FC893D50D}"/>
              </a:ext>
            </a:extLst>
          </p:cNvPr>
          <p:cNvSpPr txBox="1"/>
          <p:nvPr/>
        </p:nvSpPr>
        <p:spPr>
          <a:xfrm>
            <a:off x="6653413" y="4661105"/>
            <a:ext cx="50653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dirty="0">
                <a:solidFill>
                  <a:srgbClr val="5FA4A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Шрифт:</a:t>
            </a:r>
          </a:p>
          <a:p>
            <a:r>
              <a:rPr lang="ru-RU" sz="1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Цвет шрифта должен быть черным, </a:t>
            </a:r>
          </a:p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</a:t>
            </a:r>
            <a:r>
              <a:rPr lang="ru-RU" sz="1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азмер шрифта - 12 пт. </a:t>
            </a:r>
          </a:p>
          <a:p>
            <a:r>
              <a:rPr lang="ru-RU" sz="1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Рекомендуемый тип шрифта для основного текста отчета - Times New </a:t>
            </a:r>
            <a:r>
              <a:rPr lang="ru-RU" sz="180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Roman</a:t>
            </a:r>
            <a:r>
              <a:rPr lang="ru-RU" sz="1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Шрифт по основному тексту выравнивается по ширине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48BF4F3-5205-6412-DAA0-01166F851612}"/>
              </a:ext>
            </a:extLst>
          </p:cNvPr>
          <p:cNvSpPr txBox="1"/>
          <p:nvPr/>
        </p:nvSpPr>
        <p:spPr>
          <a:xfrm>
            <a:off x="314964" y="845945"/>
            <a:ext cx="55250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5FA4A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Размеры полей:</a:t>
            </a:r>
          </a:p>
          <a:p>
            <a:r>
              <a:rPr lang="ru-RU" sz="1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Для книжной ориентации страни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 </a:t>
            </a:r>
            <a:r>
              <a:rPr lang="ru-RU" sz="1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необходимо соблюдать следующие размеры полей: </a:t>
            </a:r>
          </a:p>
          <a:p>
            <a:r>
              <a:rPr lang="ru-RU" sz="1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левое - 30 мм, </a:t>
            </a:r>
          </a:p>
          <a:p>
            <a:r>
              <a:rPr lang="ru-RU" sz="1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правое - 15 мм, </a:t>
            </a:r>
          </a:p>
          <a:p>
            <a:r>
              <a:rPr lang="ru-RU" sz="1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верхнее и нижнее - 20 мм. </a:t>
            </a:r>
          </a:p>
          <a:p>
            <a:endParaRPr lang="ru-RU" sz="18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1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Для горизонтальной ориентации страниц необходимо соблюдать следующие размеры полей: </a:t>
            </a:r>
          </a:p>
          <a:p>
            <a:r>
              <a:rPr lang="ru-RU" sz="1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левое - 20 мм, </a:t>
            </a:r>
          </a:p>
          <a:p>
            <a:r>
              <a:rPr lang="ru-RU" sz="1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правое - 20 мм, </a:t>
            </a:r>
          </a:p>
          <a:p>
            <a:r>
              <a:rPr lang="ru-RU" sz="1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верхнее – 30 мм, </a:t>
            </a:r>
          </a:p>
          <a:p>
            <a:r>
              <a:rPr lang="ru-RU" sz="1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нижнее - 15 мм.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D8A9D1F-CC88-C01C-4BB7-B05FDB9F465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1891" y="5150035"/>
            <a:ext cx="5896851" cy="1407930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0F4FAFDC-BC1D-EFDA-C6D0-AFF4F3DFF42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56405" y="788461"/>
            <a:ext cx="3082351" cy="3790259"/>
          </a:xfrm>
          <a:prstGeom prst="rect">
            <a:avLst/>
          </a:prstGeom>
        </p:spPr>
      </p:pic>
      <p:sp>
        <p:nvSpPr>
          <p:cNvPr id="54" name="Стрелка: влево 53">
            <a:extLst>
              <a:ext uri="{FF2B5EF4-FFF2-40B4-BE49-F238E27FC236}">
                <a16:creationId xmlns:a16="http://schemas.microsoft.com/office/drawing/2014/main" id="{76CAB5A4-08A3-6051-3888-5D3F89FB1305}"/>
              </a:ext>
            </a:extLst>
          </p:cNvPr>
          <p:cNvSpPr/>
          <p:nvPr/>
        </p:nvSpPr>
        <p:spPr>
          <a:xfrm rot="10800000">
            <a:off x="5070672" y="2047680"/>
            <a:ext cx="978408" cy="484632"/>
          </a:xfrm>
          <a:prstGeom prst="leftArrow">
            <a:avLst/>
          </a:prstGeom>
          <a:solidFill>
            <a:srgbClr val="5FA4AB"/>
          </a:solidFill>
          <a:ln>
            <a:solidFill>
              <a:srgbClr val="D1E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Стрелка: влево 54">
            <a:extLst>
              <a:ext uri="{FF2B5EF4-FFF2-40B4-BE49-F238E27FC236}">
                <a16:creationId xmlns:a16="http://schemas.microsoft.com/office/drawing/2014/main" id="{D2AAD822-5E11-8A5B-1700-B7322B2FAC99}"/>
              </a:ext>
            </a:extLst>
          </p:cNvPr>
          <p:cNvSpPr/>
          <p:nvPr/>
        </p:nvSpPr>
        <p:spPr>
          <a:xfrm>
            <a:off x="5964280" y="5528503"/>
            <a:ext cx="739273" cy="484632"/>
          </a:xfrm>
          <a:prstGeom prst="leftArrow">
            <a:avLst/>
          </a:prstGeom>
          <a:solidFill>
            <a:srgbClr val="5FA4AB"/>
          </a:solidFill>
          <a:ln>
            <a:solidFill>
              <a:srgbClr val="D1E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460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1D842F00-F6F1-7AA7-10CF-F1E42EE7305A}"/>
              </a:ext>
            </a:extLst>
          </p:cNvPr>
          <p:cNvGrpSpPr/>
          <p:nvPr/>
        </p:nvGrpSpPr>
        <p:grpSpPr>
          <a:xfrm>
            <a:off x="11628454" y="38246"/>
            <a:ext cx="567327" cy="6804406"/>
            <a:chOff x="11628454" y="57702"/>
            <a:chExt cx="567327" cy="6804406"/>
          </a:xfrm>
        </p:grpSpPr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BA683442-871E-0EB3-B001-DB1C3F1F4AE2}"/>
                </a:ext>
              </a:extLst>
            </p:cNvPr>
            <p:cNvGrpSpPr/>
            <p:nvPr/>
          </p:nvGrpSpPr>
          <p:grpSpPr>
            <a:xfrm>
              <a:off x="11636325" y="524140"/>
              <a:ext cx="433785" cy="5732956"/>
              <a:chOff x="11621610" y="61948"/>
              <a:chExt cx="438035" cy="5476131"/>
            </a:xfrm>
          </p:grpSpPr>
          <p:grpSp>
            <p:nvGrpSpPr>
              <p:cNvPr id="17" name="Группа 16">
                <a:extLst>
                  <a:ext uri="{FF2B5EF4-FFF2-40B4-BE49-F238E27FC236}">
                    <a16:creationId xmlns:a16="http://schemas.microsoft.com/office/drawing/2014/main" id="{5878858E-2BC0-F0C6-2490-1668EE74ACF3}"/>
                  </a:ext>
                </a:extLst>
              </p:cNvPr>
              <p:cNvGrpSpPr/>
              <p:nvPr/>
            </p:nvGrpSpPr>
            <p:grpSpPr>
              <a:xfrm rot="5400000">
                <a:off x="9880249" y="1920028"/>
                <a:ext cx="3920753" cy="438032"/>
                <a:chOff x="1808075" y="5094816"/>
                <a:chExt cx="4019203" cy="449031"/>
              </a:xfrm>
            </p:grpSpPr>
            <p:pic>
              <p:nvPicPr>
                <p:cNvPr id="31" name="Рисунок 30" descr="Линейный график контур">
                  <a:extLst>
                    <a:ext uri="{FF2B5EF4-FFF2-40B4-BE49-F238E27FC236}">
                      <a16:creationId xmlns:a16="http://schemas.microsoft.com/office/drawing/2014/main" id="{11369A81-DB5C-27A5-92A1-CCDBD87C30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4038247" y="5157338"/>
                  <a:ext cx="321133" cy="321133"/>
                </a:xfrm>
                <a:prstGeom prst="rect">
                  <a:avLst/>
                </a:prstGeom>
              </p:spPr>
            </p:pic>
            <p:pic>
              <p:nvPicPr>
                <p:cNvPr id="32" name="Рисунок 31" descr="Ноутбук контур">
                  <a:extLst>
                    <a:ext uri="{FF2B5EF4-FFF2-40B4-BE49-F238E27FC236}">
                      <a16:creationId xmlns:a16="http://schemas.microsoft.com/office/drawing/2014/main" id="{2CA11AF6-DA89-5889-CD18-C3D2B1E1FA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290497" y="5152267"/>
                  <a:ext cx="341832" cy="341832"/>
                </a:xfrm>
                <a:prstGeom prst="rect">
                  <a:avLst/>
                </a:prstGeom>
              </p:spPr>
            </p:pic>
            <p:pic>
              <p:nvPicPr>
                <p:cNvPr id="33" name="Рисунок 32" descr="Книги контур">
                  <a:extLst>
                    <a:ext uri="{FF2B5EF4-FFF2-40B4-BE49-F238E27FC236}">
                      <a16:creationId xmlns:a16="http://schemas.microsoft.com/office/drawing/2014/main" id="{5997274F-6F34-1636-655C-B82541F0C4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482861" y="5147879"/>
                  <a:ext cx="344417" cy="344417"/>
                </a:xfrm>
                <a:prstGeom prst="rect">
                  <a:avLst/>
                </a:prstGeom>
              </p:spPr>
            </p:pic>
            <p:grpSp>
              <p:nvGrpSpPr>
                <p:cNvPr id="34" name="Группа 33">
                  <a:extLst>
                    <a:ext uri="{FF2B5EF4-FFF2-40B4-BE49-F238E27FC236}">
                      <a16:creationId xmlns:a16="http://schemas.microsoft.com/office/drawing/2014/main" id="{A9CCA7AC-1E28-F4BD-EA7D-95ECA256A27E}"/>
                    </a:ext>
                  </a:extLst>
                </p:cNvPr>
                <p:cNvGrpSpPr/>
                <p:nvPr/>
              </p:nvGrpSpPr>
              <p:grpSpPr>
                <a:xfrm>
                  <a:off x="1808075" y="5094818"/>
                  <a:ext cx="1154798" cy="449029"/>
                  <a:chOff x="2492371" y="5137103"/>
                  <a:chExt cx="1154798" cy="449029"/>
                </a:xfrm>
              </p:grpSpPr>
              <p:pic>
                <p:nvPicPr>
                  <p:cNvPr id="43" name="Рисунок 42" descr="Повествование контур">
                    <a:extLst>
                      <a:ext uri="{FF2B5EF4-FFF2-40B4-BE49-F238E27FC236}">
                        <a16:creationId xmlns:a16="http://schemas.microsoft.com/office/drawing/2014/main" id="{AE2D8D82-89A3-2750-B93E-523775AB24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 rot="16200000">
                    <a:off x="3263099" y="5189464"/>
                    <a:ext cx="338871" cy="338871"/>
                  </a:xfrm>
                  <a:prstGeom prst="rect">
                    <a:avLst/>
                  </a:prstGeom>
                </p:spPr>
              </p:pic>
              <p:grpSp>
                <p:nvGrpSpPr>
                  <p:cNvPr id="44" name="Группа 43">
                    <a:extLst>
                      <a:ext uri="{FF2B5EF4-FFF2-40B4-BE49-F238E27FC236}">
                        <a16:creationId xmlns:a16="http://schemas.microsoft.com/office/drawing/2014/main" id="{4764E174-5C76-8E4F-BB33-1154F287A6F7}"/>
                      </a:ext>
                    </a:extLst>
                  </p:cNvPr>
                  <p:cNvGrpSpPr/>
                  <p:nvPr/>
                </p:nvGrpSpPr>
                <p:grpSpPr>
                  <a:xfrm>
                    <a:off x="2492371" y="5142537"/>
                    <a:ext cx="429268" cy="443595"/>
                    <a:chOff x="3972984" y="5619333"/>
                    <a:chExt cx="679538" cy="702219"/>
                  </a:xfrm>
                </p:grpSpPr>
                <p:pic>
                  <p:nvPicPr>
                    <p:cNvPr id="47" name="Рисунок 46" descr="Робот контур">
                      <a:extLst>
                        <a:ext uri="{FF2B5EF4-FFF2-40B4-BE49-F238E27FC236}">
                          <a16:creationId xmlns:a16="http://schemas.microsoft.com/office/drawing/2014/main" id="{4736D991-47DC-5198-EBEE-5ECC75F94E8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6200000">
                      <a:off x="4023753" y="5672843"/>
                      <a:ext cx="578001" cy="57799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48" name="Овал 47">
                      <a:extLst>
                        <a:ext uri="{FF2B5EF4-FFF2-40B4-BE49-F238E27FC236}">
                          <a16:creationId xmlns:a16="http://schemas.microsoft.com/office/drawing/2014/main" id="{980E28E1-46B1-2997-ED7D-E78FFDBA41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72984" y="5619333"/>
                      <a:ext cx="679538" cy="702219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71BCC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ru-RU"/>
                    </a:p>
                  </p:txBody>
                </p:sp>
              </p:grpSp>
              <p:sp>
                <p:nvSpPr>
                  <p:cNvPr id="45" name="Овал 44">
                    <a:extLst>
                      <a:ext uri="{FF2B5EF4-FFF2-40B4-BE49-F238E27FC236}">
                        <a16:creationId xmlns:a16="http://schemas.microsoft.com/office/drawing/2014/main" id="{947EDF8F-14AB-E824-820D-51BF179AA032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46" name="Прямая соединительная линия 45">
                    <a:extLst>
                      <a:ext uri="{FF2B5EF4-FFF2-40B4-BE49-F238E27FC236}">
                        <a16:creationId xmlns:a16="http://schemas.microsoft.com/office/drawing/2014/main" id="{F9508834-E811-8E2A-6607-5DD46D0CE877}"/>
                      </a:ext>
                    </a:extLst>
                  </p:cNvPr>
                  <p:cNvCxnSpPr>
                    <a:stCxn id="48" idx="6"/>
                    <a:endCxn id="45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5" name="Группа 34">
                  <a:extLst>
                    <a:ext uri="{FF2B5EF4-FFF2-40B4-BE49-F238E27FC236}">
                      <a16:creationId xmlns:a16="http://schemas.microsoft.com/office/drawing/2014/main" id="{C7BCD3FC-A0B8-3E83-CB2F-58DB7EFA2BF9}"/>
                    </a:ext>
                  </a:extLst>
                </p:cNvPr>
                <p:cNvGrpSpPr/>
                <p:nvPr/>
              </p:nvGrpSpPr>
              <p:grpSpPr>
                <a:xfrm>
                  <a:off x="3244584" y="5094818"/>
                  <a:ext cx="1154798" cy="449029"/>
                  <a:chOff x="2492371" y="5137103"/>
                  <a:chExt cx="1154798" cy="449029"/>
                </a:xfrm>
              </p:grpSpPr>
              <p:sp>
                <p:nvSpPr>
                  <p:cNvPr id="40" name="Овал 39">
                    <a:extLst>
                      <a:ext uri="{FF2B5EF4-FFF2-40B4-BE49-F238E27FC236}">
                        <a16:creationId xmlns:a16="http://schemas.microsoft.com/office/drawing/2014/main" id="{B356EAEF-631D-1B0F-7E39-37D8F0454169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41" name="Овал 40">
                    <a:extLst>
                      <a:ext uri="{FF2B5EF4-FFF2-40B4-BE49-F238E27FC236}">
                        <a16:creationId xmlns:a16="http://schemas.microsoft.com/office/drawing/2014/main" id="{5A268730-7213-72F5-A43F-6B4B52A88C6F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42" name="Прямая соединительная линия 41">
                    <a:extLst>
                      <a:ext uri="{FF2B5EF4-FFF2-40B4-BE49-F238E27FC236}">
                        <a16:creationId xmlns:a16="http://schemas.microsoft.com/office/drawing/2014/main" id="{31185B51-0430-9AF6-4589-B5D962B5160A}"/>
                      </a:ext>
                    </a:extLst>
                  </p:cNvPr>
                  <p:cNvCxnSpPr>
                    <a:stCxn id="40" idx="6"/>
                    <a:endCxn id="41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6" name="Прямая соединительная линия 35">
                  <a:extLst>
                    <a:ext uri="{FF2B5EF4-FFF2-40B4-BE49-F238E27FC236}">
                      <a16:creationId xmlns:a16="http://schemas.microsoft.com/office/drawing/2014/main" id="{06FEFC1E-27C5-32A1-F86E-AB0E546CF182}"/>
                    </a:ext>
                  </a:extLst>
                </p:cNvPr>
                <p:cNvCxnSpPr>
                  <a:cxnSpLocks/>
                  <a:stCxn id="45" idx="6"/>
                  <a:endCxn id="40" idx="2"/>
                </p:cNvCxnSpPr>
                <p:nvPr/>
              </p:nvCxnSpPr>
              <p:spPr>
                <a:xfrm>
                  <a:off x="2962873" y="5316616"/>
                  <a:ext cx="281711" cy="5434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" name="Группа 36">
                  <a:extLst>
                    <a:ext uri="{FF2B5EF4-FFF2-40B4-BE49-F238E27FC236}">
                      <a16:creationId xmlns:a16="http://schemas.microsoft.com/office/drawing/2014/main" id="{3758571B-06BA-54E2-5959-222C428F3DA4}"/>
                    </a:ext>
                  </a:extLst>
                </p:cNvPr>
                <p:cNvGrpSpPr/>
                <p:nvPr/>
              </p:nvGrpSpPr>
              <p:grpSpPr>
                <a:xfrm>
                  <a:off x="4414493" y="5094816"/>
                  <a:ext cx="725530" cy="443595"/>
                  <a:chOff x="2921639" y="5137103"/>
                  <a:chExt cx="725530" cy="443595"/>
                </a:xfrm>
              </p:grpSpPr>
              <p:sp>
                <p:nvSpPr>
                  <p:cNvPr id="38" name="Овал 37">
                    <a:extLst>
                      <a:ext uri="{FF2B5EF4-FFF2-40B4-BE49-F238E27FC236}">
                        <a16:creationId xmlns:a16="http://schemas.microsoft.com/office/drawing/2014/main" id="{3FB94248-2E9F-EB26-61D2-F85AD6E70A20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39" name="Прямая соединительная линия 38">
                    <a:extLst>
                      <a:ext uri="{FF2B5EF4-FFF2-40B4-BE49-F238E27FC236}">
                        <a16:creationId xmlns:a16="http://schemas.microsoft.com/office/drawing/2014/main" id="{EF1322D5-8FEE-1284-987B-A1D9E4C67290}"/>
                      </a:ext>
                    </a:extLst>
                  </p:cNvPr>
                  <p:cNvCxnSpPr>
                    <a:cxnSpLocks/>
                    <a:endCxn id="38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8" name="Рисунок 17" descr="Школьный класс контур">
                <a:extLst>
                  <a:ext uri="{FF2B5EF4-FFF2-40B4-BE49-F238E27FC236}">
                    <a16:creationId xmlns:a16="http://schemas.microsoft.com/office/drawing/2014/main" id="{1E69A176-ED5E-367B-6613-685648035B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1660411" y="4451585"/>
                <a:ext cx="352913" cy="352913"/>
              </a:xfrm>
              <a:prstGeom prst="rect">
                <a:avLst/>
              </a:prstGeom>
            </p:spPr>
          </p:pic>
          <p:pic>
            <p:nvPicPr>
              <p:cNvPr id="19" name="Рисунок 18" descr="Квадратная академическая шапочка контур">
                <a:extLst>
                  <a:ext uri="{FF2B5EF4-FFF2-40B4-BE49-F238E27FC236}">
                    <a16:creationId xmlns:a16="http://schemas.microsoft.com/office/drawing/2014/main" id="{F2FD8323-A362-1B32-E53B-BC8149CD7E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1662616" y="5164831"/>
                <a:ext cx="364910" cy="364910"/>
              </a:xfrm>
              <a:prstGeom prst="rect">
                <a:avLst/>
              </a:prstGeom>
            </p:spPr>
          </p:pic>
          <p:pic>
            <p:nvPicPr>
              <p:cNvPr id="20" name="Рисунок 19" descr="Подпись контур">
                <a:extLst>
                  <a:ext uri="{FF2B5EF4-FFF2-40B4-BE49-F238E27FC236}">
                    <a16:creationId xmlns:a16="http://schemas.microsoft.com/office/drawing/2014/main" id="{9E28069C-1F55-87BE-8364-8F5E7E543A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11665182" y="3059255"/>
                <a:ext cx="317128" cy="317128"/>
              </a:xfrm>
              <a:prstGeom prst="rect">
                <a:avLst/>
              </a:prstGeom>
            </p:spPr>
          </p:pic>
          <p:grpSp>
            <p:nvGrpSpPr>
              <p:cNvPr id="21" name="Группа 20">
                <a:extLst>
                  <a:ext uri="{FF2B5EF4-FFF2-40B4-BE49-F238E27FC236}">
                    <a16:creationId xmlns:a16="http://schemas.microsoft.com/office/drawing/2014/main" id="{A2DD5222-FF11-9461-15D3-961FB6502B08}"/>
                  </a:ext>
                </a:extLst>
              </p:cNvPr>
              <p:cNvGrpSpPr/>
              <p:nvPr/>
            </p:nvGrpSpPr>
            <p:grpSpPr>
              <a:xfrm rot="5400000">
                <a:off x="9102564" y="2580999"/>
                <a:ext cx="5476131" cy="438030"/>
                <a:chOff x="-1939785" y="5094818"/>
                <a:chExt cx="5613637" cy="449029"/>
              </a:xfrm>
            </p:grpSpPr>
            <p:grpSp>
              <p:nvGrpSpPr>
                <p:cNvPr id="22" name="Группа 21">
                  <a:extLst>
                    <a:ext uri="{FF2B5EF4-FFF2-40B4-BE49-F238E27FC236}">
                      <a16:creationId xmlns:a16="http://schemas.microsoft.com/office/drawing/2014/main" id="{BB4D80E1-5E8A-3B8B-95DF-4B090159A4AB}"/>
                    </a:ext>
                  </a:extLst>
                </p:cNvPr>
                <p:cNvGrpSpPr/>
                <p:nvPr/>
              </p:nvGrpSpPr>
              <p:grpSpPr>
                <a:xfrm>
                  <a:off x="1808075" y="5094818"/>
                  <a:ext cx="1154798" cy="449029"/>
                  <a:chOff x="2492371" y="5137103"/>
                  <a:chExt cx="1154798" cy="449029"/>
                </a:xfrm>
              </p:grpSpPr>
              <p:sp>
                <p:nvSpPr>
                  <p:cNvPr id="28" name="Овал 27">
                    <a:extLst>
                      <a:ext uri="{FF2B5EF4-FFF2-40B4-BE49-F238E27FC236}">
                        <a16:creationId xmlns:a16="http://schemas.microsoft.com/office/drawing/2014/main" id="{C0812BCD-6951-F49A-46A3-E66BBD3D0C59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29" name="Овал 28">
                    <a:extLst>
                      <a:ext uri="{FF2B5EF4-FFF2-40B4-BE49-F238E27FC236}">
                        <a16:creationId xmlns:a16="http://schemas.microsoft.com/office/drawing/2014/main" id="{9B46A78A-BF29-CEF8-8B94-88D6345C6E38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30" name="Прямая соединительная линия 29">
                    <a:extLst>
                      <a:ext uri="{FF2B5EF4-FFF2-40B4-BE49-F238E27FC236}">
                        <a16:creationId xmlns:a16="http://schemas.microsoft.com/office/drawing/2014/main" id="{93534DD3-C306-CA37-AF4A-6E5C92E9287C}"/>
                      </a:ext>
                    </a:extLst>
                  </p:cNvPr>
                  <p:cNvCxnSpPr>
                    <a:stCxn id="28" idx="6"/>
                    <a:endCxn id="29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" name="Группа 22">
                  <a:extLst>
                    <a:ext uri="{FF2B5EF4-FFF2-40B4-BE49-F238E27FC236}">
                      <a16:creationId xmlns:a16="http://schemas.microsoft.com/office/drawing/2014/main" id="{7BB205B1-71BF-E4DD-8E6E-2DB7F0716B83}"/>
                    </a:ext>
                  </a:extLst>
                </p:cNvPr>
                <p:cNvGrpSpPr/>
                <p:nvPr/>
              </p:nvGrpSpPr>
              <p:grpSpPr>
                <a:xfrm>
                  <a:off x="-1939785" y="5100252"/>
                  <a:ext cx="5613637" cy="443595"/>
                  <a:chOff x="-2691998" y="5142537"/>
                  <a:chExt cx="5613637" cy="443595"/>
                </a:xfrm>
              </p:grpSpPr>
              <p:sp>
                <p:nvSpPr>
                  <p:cNvPr id="26" name="Овал 25">
                    <a:extLst>
                      <a:ext uri="{FF2B5EF4-FFF2-40B4-BE49-F238E27FC236}">
                        <a16:creationId xmlns:a16="http://schemas.microsoft.com/office/drawing/2014/main" id="{E08C2D47-C67E-2DD2-5D98-BC40E1F25870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27" name="Прямая соединительная линия 26">
                    <a:extLst>
                      <a:ext uri="{FF2B5EF4-FFF2-40B4-BE49-F238E27FC236}">
                        <a16:creationId xmlns:a16="http://schemas.microsoft.com/office/drawing/2014/main" id="{2538B1DF-77A2-D114-2F20-D97F692615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-2639635" y="5311977"/>
                    <a:ext cx="0" cy="104726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4" name="Прямая соединительная линия 23">
                  <a:extLst>
                    <a:ext uri="{FF2B5EF4-FFF2-40B4-BE49-F238E27FC236}">
                      <a16:creationId xmlns:a16="http://schemas.microsoft.com/office/drawing/2014/main" id="{4B082F3A-FE2F-FC40-14F3-10591168AD5A}"/>
                    </a:ext>
                  </a:extLst>
                </p:cNvPr>
                <p:cNvCxnSpPr>
                  <a:cxnSpLocks/>
                  <a:stCxn id="29" idx="6"/>
                  <a:endCxn id="26" idx="2"/>
                </p:cNvCxnSpPr>
                <p:nvPr/>
              </p:nvCxnSpPr>
              <p:spPr>
                <a:xfrm>
                  <a:off x="2962873" y="5316616"/>
                  <a:ext cx="281711" cy="5434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Прямая соединительная линия 24">
                  <a:extLst>
                    <a:ext uri="{FF2B5EF4-FFF2-40B4-BE49-F238E27FC236}">
                      <a16:creationId xmlns:a16="http://schemas.microsoft.com/office/drawing/2014/main" id="{3E4C640E-210E-4E90-A480-5105D36A8564}"/>
                    </a:ext>
                  </a:extLst>
                </p:cNvPr>
                <p:cNvCxnSpPr>
                  <a:cxnSpLocks/>
                  <a:stCxn id="38" idx="6"/>
                  <a:endCxn id="28" idx="2"/>
                </p:cNvCxnSpPr>
                <p:nvPr/>
              </p:nvCxnSpPr>
              <p:spPr>
                <a:xfrm rot="16200000" flipH="1">
                  <a:off x="1657227" y="5171202"/>
                  <a:ext cx="5434" cy="296262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id="{7A93C6E3-4C55-8F8F-0330-0AE01F3946E3}"/>
                </a:ext>
              </a:extLst>
            </p:cNvPr>
            <p:cNvGrpSpPr/>
            <p:nvPr/>
          </p:nvGrpSpPr>
          <p:grpSpPr>
            <a:xfrm>
              <a:off x="11637076" y="57702"/>
              <a:ext cx="558705" cy="492455"/>
              <a:chOff x="5679098" y="1436692"/>
              <a:chExt cx="2954716" cy="2604354"/>
            </a:xfrm>
          </p:grpSpPr>
          <p:sp>
            <p:nvSpPr>
              <p:cNvPr id="13" name="Арка 12">
                <a:extLst>
                  <a:ext uri="{FF2B5EF4-FFF2-40B4-BE49-F238E27FC236}">
                    <a16:creationId xmlns:a16="http://schemas.microsoft.com/office/drawing/2014/main" id="{D56AB35C-1857-447C-9E09-B981463C5E85}"/>
                  </a:ext>
                </a:extLst>
              </p:cNvPr>
              <p:cNvSpPr/>
              <p:nvPr/>
            </p:nvSpPr>
            <p:spPr>
              <a:xfrm rot="16200000">
                <a:off x="5899882" y="1307113"/>
                <a:ext cx="2604354" cy="2863511"/>
              </a:xfrm>
              <a:prstGeom prst="blockArc">
                <a:avLst>
                  <a:gd name="adj1" fmla="val 15989552"/>
                  <a:gd name="adj2" fmla="val 20994758"/>
                  <a:gd name="adj3" fmla="val 6014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Арка 13">
                <a:extLst>
                  <a:ext uri="{FF2B5EF4-FFF2-40B4-BE49-F238E27FC236}">
                    <a16:creationId xmlns:a16="http://schemas.microsoft.com/office/drawing/2014/main" id="{7E62E6CE-C98B-E3C3-10FD-A7735155A949}"/>
                  </a:ext>
                </a:extLst>
              </p:cNvPr>
              <p:cNvSpPr/>
              <p:nvPr/>
            </p:nvSpPr>
            <p:spPr>
              <a:xfrm rot="479785">
                <a:off x="5679098" y="1649283"/>
                <a:ext cx="2377329" cy="2237279"/>
              </a:xfrm>
              <a:prstGeom prst="blockArc">
                <a:avLst>
                  <a:gd name="adj1" fmla="val 16114815"/>
                  <a:gd name="adj2" fmla="val 4882576"/>
                  <a:gd name="adj3" fmla="val 6149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Арка 14">
                <a:extLst>
                  <a:ext uri="{FF2B5EF4-FFF2-40B4-BE49-F238E27FC236}">
                    <a16:creationId xmlns:a16="http://schemas.microsoft.com/office/drawing/2014/main" id="{18A63867-76E5-A02C-3DD2-14D5F8F94113}"/>
                  </a:ext>
                </a:extLst>
              </p:cNvPr>
              <p:cNvSpPr/>
              <p:nvPr/>
            </p:nvSpPr>
            <p:spPr>
              <a:xfrm rot="479785">
                <a:off x="6126773" y="2004024"/>
                <a:ext cx="1538041" cy="1565290"/>
              </a:xfrm>
              <a:prstGeom prst="blockArc">
                <a:avLst>
                  <a:gd name="adj1" fmla="val 14063133"/>
                  <a:gd name="adj2" fmla="val 6623394"/>
                  <a:gd name="adj3" fmla="val 12141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Овал 15">
                <a:extLst>
                  <a:ext uri="{FF2B5EF4-FFF2-40B4-BE49-F238E27FC236}">
                    <a16:creationId xmlns:a16="http://schemas.microsoft.com/office/drawing/2014/main" id="{D135D1AA-D492-2CF7-7865-D41B87046F6E}"/>
                  </a:ext>
                </a:extLst>
              </p:cNvPr>
              <p:cNvSpPr/>
              <p:nvPr/>
            </p:nvSpPr>
            <p:spPr>
              <a:xfrm>
                <a:off x="6676772" y="2535493"/>
                <a:ext cx="525294" cy="537943"/>
              </a:xfrm>
              <a:prstGeom prst="ellipse">
                <a:avLst/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id="{5773DF23-54DF-A07A-5AB7-DBAE027B282F}"/>
                </a:ext>
              </a:extLst>
            </p:cNvPr>
            <p:cNvGrpSpPr/>
            <p:nvPr/>
          </p:nvGrpSpPr>
          <p:grpSpPr>
            <a:xfrm>
              <a:off x="11628454" y="6369653"/>
              <a:ext cx="558705" cy="492455"/>
              <a:chOff x="5679098" y="1436692"/>
              <a:chExt cx="2954716" cy="2604354"/>
            </a:xfrm>
          </p:grpSpPr>
          <p:sp>
            <p:nvSpPr>
              <p:cNvPr id="9" name="Арка 8">
                <a:extLst>
                  <a:ext uri="{FF2B5EF4-FFF2-40B4-BE49-F238E27FC236}">
                    <a16:creationId xmlns:a16="http://schemas.microsoft.com/office/drawing/2014/main" id="{0275B0AD-2E76-D20A-7146-AD7FEE0A3D18}"/>
                  </a:ext>
                </a:extLst>
              </p:cNvPr>
              <p:cNvSpPr/>
              <p:nvPr/>
            </p:nvSpPr>
            <p:spPr>
              <a:xfrm rot="16200000">
                <a:off x="5899882" y="1307113"/>
                <a:ext cx="2604354" cy="2863511"/>
              </a:xfrm>
              <a:prstGeom prst="blockArc">
                <a:avLst>
                  <a:gd name="adj1" fmla="val 15989552"/>
                  <a:gd name="adj2" fmla="val 20994758"/>
                  <a:gd name="adj3" fmla="val 6014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Арка 9">
                <a:extLst>
                  <a:ext uri="{FF2B5EF4-FFF2-40B4-BE49-F238E27FC236}">
                    <a16:creationId xmlns:a16="http://schemas.microsoft.com/office/drawing/2014/main" id="{4608930A-3BCB-43C7-24C0-598B0B07A8EE}"/>
                  </a:ext>
                </a:extLst>
              </p:cNvPr>
              <p:cNvSpPr/>
              <p:nvPr/>
            </p:nvSpPr>
            <p:spPr>
              <a:xfrm rot="479785">
                <a:off x="5679098" y="1649283"/>
                <a:ext cx="2377329" cy="2237279"/>
              </a:xfrm>
              <a:prstGeom prst="blockArc">
                <a:avLst>
                  <a:gd name="adj1" fmla="val 16114815"/>
                  <a:gd name="adj2" fmla="val 4882576"/>
                  <a:gd name="adj3" fmla="val 6149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Арка 10">
                <a:extLst>
                  <a:ext uri="{FF2B5EF4-FFF2-40B4-BE49-F238E27FC236}">
                    <a16:creationId xmlns:a16="http://schemas.microsoft.com/office/drawing/2014/main" id="{80A6321C-27CD-3085-4730-7F3A60670413}"/>
                  </a:ext>
                </a:extLst>
              </p:cNvPr>
              <p:cNvSpPr/>
              <p:nvPr/>
            </p:nvSpPr>
            <p:spPr>
              <a:xfrm rot="479785">
                <a:off x="6126773" y="2004024"/>
                <a:ext cx="1538041" cy="1565290"/>
              </a:xfrm>
              <a:prstGeom prst="blockArc">
                <a:avLst>
                  <a:gd name="adj1" fmla="val 14063133"/>
                  <a:gd name="adj2" fmla="val 6623394"/>
                  <a:gd name="adj3" fmla="val 12141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Овал 11">
                <a:extLst>
                  <a:ext uri="{FF2B5EF4-FFF2-40B4-BE49-F238E27FC236}">
                    <a16:creationId xmlns:a16="http://schemas.microsoft.com/office/drawing/2014/main" id="{4FD79BCD-9BF0-36E7-A8C5-AB76FE4C275F}"/>
                  </a:ext>
                </a:extLst>
              </p:cNvPr>
              <p:cNvSpPr/>
              <p:nvPr/>
            </p:nvSpPr>
            <p:spPr>
              <a:xfrm>
                <a:off x="6676772" y="2535493"/>
                <a:ext cx="525294" cy="537943"/>
              </a:xfrm>
              <a:prstGeom prst="ellipse">
                <a:avLst/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A6CC896C-F190-DA67-F517-16EAF9328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58514" y="6277040"/>
              <a:ext cx="1" cy="92836"/>
            </a:xfrm>
            <a:prstGeom prst="line">
              <a:avLst/>
            </a:prstGeom>
            <a:ln w="12700">
              <a:solidFill>
                <a:srgbClr val="71BCC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6C1988AA-D5E5-D1D8-7DCC-8F0DDC265AC2}"/>
              </a:ext>
            </a:extLst>
          </p:cNvPr>
          <p:cNvSpPr txBox="1"/>
          <p:nvPr/>
        </p:nvSpPr>
        <p:spPr>
          <a:xfrm>
            <a:off x="330090" y="1413988"/>
            <a:ext cx="365148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Страницы отчета следует нумеровать арабскими цифрами, используя шрифт Times New </a:t>
            </a:r>
            <a:r>
              <a:rPr lang="ru-RU" sz="180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Roman</a:t>
            </a:r>
            <a:r>
              <a:rPr lang="ru-RU" sz="1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размер которого соответствует размеру основного текста работы (рекомендуется 12 </a:t>
            </a:r>
            <a:r>
              <a:rPr lang="ru-RU" sz="180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пт</a:t>
            </a:r>
            <a:r>
              <a:rPr lang="ru-RU" sz="1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), соблюдая сквозную нумерацию по всему тексту отчета, включая приложения. Номер страницы проставляется в центре нижней части страницы без точки. 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A61790-CB06-9C6B-5979-B0F65FD76DFC}"/>
              </a:ext>
            </a:extLst>
          </p:cNvPr>
          <p:cNvSpPr txBox="1"/>
          <p:nvPr/>
        </p:nvSpPr>
        <p:spPr>
          <a:xfrm>
            <a:off x="1946994" y="-29655"/>
            <a:ext cx="7734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5FA4A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Основные требования к нумерации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522E6E30-294A-04F8-282D-CD657196A7D2}"/>
              </a:ext>
            </a:extLst>
          </p:cNvPr>
          <p:cNvCxnSpPr>
            <a:cxnSpLocks/>
          </p:cNvCxnSpPr>
          <p:nvPr/>
        </p:nvCxnSpPr>
        <p:spPr>
          <a:xfrm flipV="1">
            <a:off x="782320" y="656590"/>
            <a:ext cx="10457184" cy="3042"/>
          </a:xfrm>
          <a:prstGeom prst="line">
            <a:avLst/>
          </a:prstGeom>
          <a:ln w="38100">
            <a:solidFill>
              <a:srgbClr val="71BC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multimedia3_uJKeVYLg">
            <a:hlinkClick r:id="" action="ppaction://media"/>
            <a:extLst>
              <a:ext uri="{FF2B5EF4-FFF2-40B4-BE49-F238E27FC236}">
                <a16:creationId xmlns:a16="http://schemas.microsoft.com/office/drawing/2014/main" id="{7134669F-8A23-9BB9-85D6-F2B241B698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rcRect r="26793" b="8393"/>
          <a:stretch/>
        </p:blipFill>
        <p:spPr>
          <a:xfrm>
            <a:off x="3976266" y="1065270"/>
            <a:ext cx="7296898" cy="513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23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34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2B13E3-E8FB-894F-2587-930D63264FDB}"/>
              </a:ext>
            </a:extLst>
          </p:cNvPr>
          <p:cNvSpPr txBox="1"/>
          <p:nvPr/>
        </p:nvSpPr>
        <p:spPr>
          <a:xfrm>
            <a:off x="2553368" y="-28236"/>
            <a:ext cx="7311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71BC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Правила оформления заголовков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22DF43C7-BBE3-0004-1EFD-65F26A30E695}"/>
              </a:ext>
            </a:extLst>
          </p:cNvPr>
          <p:cNvCxnSpPr>
            <a:cxnSpLocks/>
          </p:cNvCxnSpPr>
          <p:nvPr/>
        </p:nvCxnSpPr>
        <p:spPr>
          <a:xfrm>
            <a:off x="1910080" y="611039"/>
            <a:ext cx="8910320" cy="18645"/>
          </a:xfrm>
          <a:prstGeom prst="line">
            <a:avLst/>
          </a:prstGeom>
          <a:ln w="38100">
            <a:solidFill>
              <a:srgbClr val="71BC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53E03D74-450D-C1BB-985D-80D98BE2DB0C}"/>
              </a:ext>
            </a:extLst>
          </p:cNvPr>
          <p:cNvGrpSpPr/>
          <p:nvPr/>
        </p:nvGrpSpPr>
        <p:grpSpPr>
          <a:xfrm>
            <a:off x="11628454" y="38246"/>
            <a:ext cx="567327" cy="6804406"/>
            <a:chOff x="11628454" y="57702"/>
            <a:chExt cx="567327" cy="6804406"/>
          </a:xfrm>
        </p:grpSpPr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C464D52E-8D7E-3ABC-9D43-53858445DE7F}"/>
                </a:ext>
              </a:extLst>
            </p:cNvPr>
            <p:cNvGrpSpPr/>
            <p:nvPr/>
          </p:nvGrpSpPr>
          <p:grpSpPr>
            <a:xfrm>
              <a:off x="11636325" y="524140"/>
              <a:ext cx="433785" cy="5732956"/>
              <a:chOff x="11621610" y="61948"/>
              <a:chExt cx="438035" cy="5476131"/>
            </a:xfrm>
          </p:grpSpPr>
          <p:grpSp>
            <p:nvGrpSpPr>
              <p:cNvPr id="22" name="Группа 21">
                <a:extLst>
                  <a:ext uri="{FF2B5EF4-FFF2-40B4-BE49-F238E27FC236}">
                    <a16:creationId xmlns:a16="http://schemas.microsoft.com/office/drawing/2014/main" id="{0DC6B8DA-0121-7CA7-041F-9082169871C4}"/>
                  </a:ext>
                </a:extLst>
              </p:cNvPr>
              <p:cNvGrpSpPr/>
              <p:nvPr/>
            </p:nvGrpSpPr>
            <p:grpSpPr>
              <a:xfrm rot="5400000">
                <a:off x="9880249" y="1920028"/>
                <a:ext cx="3920753" cy="438032"/>
                <a:chOff x="1808075" y="5094816"/>
                <a:chExt cx="4019203" cy="449031"/>
              </a:xfrm>
            </p:grpSpPr>
            <p:pic>
              <p:nvPicPr>
                <p:cNvPr id="36" name="Рисунок 35" descr="Линейный график контур">
                  <a:extLst>
                    <a:ext uri="{FF2B5EF4-FFF2-40B4-BE49-F238E27FC236}">
                      <a16:creationId xmlns:a16="http://schemas.microsoft.com/office/drawing/2014/main" id="{08DE800D-A0C4-62EA-8452-7954CF55F0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4038247" y="5157338"/>
                  <a:ext cx="321133" cy="321133"/>
                </a:xfrm>
                <a:prstGeom prst="rect">
                  <a:avLst/>
                </a:prstGeom>
              </p:spPr>
            </p:pic>
            <p:pic>
              <p:nvPicPr>
                <p:cNvPr id="37" name="Рисунок 36" descr="Ноутбук контур">
                  <a:extLst>
                    <a:ext uri="{FF2B5EF4-FFF2-40B4-BE49-F238E27FC236}">
                      <a16:creationId xmlns:a16="http://schemas.microsoft.com/office/drawing/2014/main" id="{8C7AEC58-F96D-3905-6601-4DC64046F0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290497" y="5152267"/>
                  <a:ext cx="341832" cy="341832"/>
                </a:xfrm>
                <a:prstGeom prst="rect">
                  <a:avLst/>
                </a:prstGeom>
              </p:spPr>
            </p:pic>
            <p:pic>
              <p:nvPicPr>
                <p:cNvPr id="38" name="Рисунок 37" descr="Книги контур">
                  <a:extLst>
                    <a:ext uri="{FF2B5EF4-FFF2-40B4-BE49-F238E27FC236}">
                      <a16:creationId xmlns:a16="http://schemas.microsoft.com/office/drawing/2014/main" id="{1835E5CE-D8B6-BAAC-143B-40F8F510AB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482861" y="5147879"/>
                  <a:ext cx="344417" cy="344417"/>
                </a:xfrm>
                <a:prstGeom prst="rect">
                  <a:avLst/>
                </a:prstGeom>
              </p:spPr>
            </p:pic>
            <p:grpSp>
              <p:nvGrpSpPr>
                <p:cNvPr id="39" name="Группа 38">
                  <a:extLst>
                    <a:ext uri="{FF2B5EF4-FFF2-40B4-BE49-F238E27FC236}">
                      <a16:creationId xmlns:a16="http://schemas.microsoft.com/office/drawing/2014/main" id="{B36F1041-7F4E-A074-B567-ED5C7F32943A}"/>
                    </a:ext>
                  </a:extLst>
                </p:cNvPr>
                <p:cNvGrpSpPr/>
                <p:nvPr/>
              </p:nvGrpSpPr>
              <p:grpSpPr>
                <a:xfrm>
                  <a:off x="1808075" y="5094818"/>
                  <a:ext cx="1154798" cy="449029"/>
                  <a:chOff x="2492371" y="5137103"/>
                  <a:chExt cx="1154798" cy="449029"/>
                </a:xfrm>
              </p:grpSpPr>
              <p:pic>
                <p:nvPicPr>
                  <p:cNvPr id="48" name="Рисунок 47" descr="Повествование контур">
                    <a:extLst>
                      <a:ext uri="{FF2B5EF4-FFF2-40B4-BE49-F238E27FC236}">
                        <a16:creationId xmlns:a16="http://schemas.microsoft.com/office/drawing/2014/main" id="{BC2532C5-C01F-5C68-AF87-0FD0BC7120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3"/>
                      </a:ext>
                    </a:extLst>
                  </a:blip>
                  <a:stretch>
                    <a:fillRect/>
                  </a:stretch>
                </p:blipFill>
                <p:spPr>
                  <a:xfrm rot="16200000">
                    <a:off x="3263099" y="5189464"/>
                    <a:ext cx="338871" cy="338871"/>
                  </a:xfrm>
                  <a:prstGeom prst="rect">
                    <a:avLst/>
                  </a:prstGeom>
                </p:spPr>
              </p:pic>
              <p:grpSp>
                <p:nvGrpSpPr>
                  <p:cNvPr id="49" name="Группа 48">
                    <a:extLst>
                      <a:ext uri="{FF2B5EF4-FFF2-40B4-BE49-F238E27FC236}">
                        <a16:creationId xmlns:a16="http://schemas.microsoft.com/office/drawing/2014/main" id="{DA5CAF53-C856-EC2A-2655-175A5D8B7D61}"/>
                      </a:ext>
                    </a:extLst>
                  </p:cNvPr>
                  <p:cNvGrpSpPr/>
                  <p:nvPr/>
                </p:nvGrpSpPr>
                <p:grpSpPr>
                  <a:xfrm>
                    <a:off x="2492371" y="5142537"/>
                    <a:ext cx="429268" cy="443595"/>
                    <a:chOff x="3972984" y="5619333"/>
                    <a:chExt cx="679538" cy="702219"/>
                  </a:xfrm>
                </p:grpSpPr>
                <p:pic>
                  <p:nvPicPr>
                    <p:cNvPr id="52" name="Рисунок 51" descr="Робот контур">
                      <a:extLst>
                        <a:ext uri="{FF2B5EF4-FFF2-40B4-BE49-F238E27FC236}">
                          <a16:creationId xmlns:a16="http://schemas.microsoft.com/office/drawing/2014/main" id="{7B62FEFE-8EF1-8398-DDBA-E3774CB07EE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6200000">
                      <a:off x="4023753" y="5672843"/>
                      <a:ext cx="578001" cy="57799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3" name="Овал 52">
                      <a:extLst>
                        <a:ext uri="{FF2B5EF4-FFF2-40B4-BE49-F238E27FC236}">
                          <a16:creationId xmlns:a16="http://schemas.microsoft.com/office/drawing/2014/main" id="{60A8DB4D-9240-16E8-5C11-B4BA4ED45E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72984" y="5619333"/>
                      <a:ext cx="679538" cy="702219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71BCC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ru-RU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</p:grpSp>
              <p:sp>
                <p:nvSpPr>
                  <p:cNvPr id="50" name="Овал 49">
                    <a:extLst>
                      <a:ext uri="{FF2B5EF4-FFF2-40B4-BE49-F238E27FC236}">
                        <a16:creationId xmlns:a16="http://schemas.microsoft.com/office/drawing/2014/main" id="{965A18EE-94B2-B1CC-D1E8-F16FB9C22617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cxnSp>
                <p:nvCxnSpPr>
                  <p:cNvPr id="51" name="Прямая соединительная линия 50">
                    <a:extLst>
                      <a:ext uri="{FF2B5EF4-FFF2-40B4-BE49-F238E27FC236}">
                        <a16:creationId xmlns:a16="http://schemas.microsoft.com/office/drawing/2014/main" id="{2887ECDD-90C6-B6F0-F41D-DB9D80A14EE3}"/>
                      </a:ext>
                    </a:extLst>
                  </p:cNvPr>
                  <p:cNvCxnSpPr>
                    <a:stCxn id="53" idx="6"/>
                    <a:endCxn id="50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0" name="Группа 39">
                  <a:extLst>
                    <a:ext uri="{FF2B5EF4-FFF2-40B4-BE49-F238E27FC236}">
                      <a16:creationId xmlns:a16="http://schemas.microsoft.com/office/drawing/2014/main" id="{DA400EA4-263B-D899-5F59-0768947E28F1}"/>
                    </a:ext>
                  </a:extLst>
                </p:cNvPr>
                <p:cNvGrpSpPr/>
                <p:nvPr/>
              </p:nvGrpSpPr>
              <p:grpSpPr>
                <a:xfrm>
                  <a:off x="3244584" y="5094818"/>
                  <a:ext cx="1154798" cy="449029"/>
                  <a:chOff x="2492371" y="5137103"/>
                  <a:chExt cx="1154798" cy="449029"/>
                </a:xfrm>
              </p:grpSpPr>
              <p:sp>
                <p:nvSpPr>
                  <p:cNvPr id="45" name="Овал 44">
                    <a:extLst>
                      <a:ext uri="{FF2B5EF4-FFF2-40B4-BE49-F238E27FC236}">
                        <a16:creationId xmlns:a16="http://schemas.microsoft.com/office/drawing/2014/main" id="{03A8372D-2B93-8B06-3D31-2BF0DE41DE96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46" name="Овал 45">
                    <a:extLst>
                      <a:ext uri="{FF2B5EF4-FFF2-40B4-BE49-F238E27FC236}">
                        <a16:creationId xmlns:a16="http://schemas.microsoft.com/office/drawing/2014/main" id="{6B448020-771B-6F8D-CCF6-DC3E852F068E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cxnSp>
                <p:nvCxnSpPr>
                  <p:cNvPr id="47" name="Прямая соединительная линия 46">
                    <a:extLst>
                      <a:ext uri="{FF2B5EF4-FFF2-40B4-BE49-F238E27FC236}">
                        <a16:creationId xmlns:a16="http://schemas.microsoft.com/office/drawing/2014/main" id="{8A9EA8E3-764F-F5F8-4F13-73E7795441BA}"/>
                      </a:ext>
                    </a:extLst>
                  </p:cNvPr>
                  <p:cNvCxnSpPr>
                    <a:stCxn id="45" idx="6"/>
                    <a:endCxn id="46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1" name="Прямая соединительная линия 40">
                  <a:extLst>
                    <a:ext uri="{FF2B5EF4-FFF2-40B4-BE49-F238E27FC236}">
                      <a16:creationId xmlns:a16="http://schemas.microsoft.com/office/drawing/2014/main" id="{C21FFAEF-C8A7-7DF9-35FD-5E1B4DBBC819}"/>
                    </a:ext>
                  </a:extLst>
                </p:cNvPr>
                <p:cNvCxnSpPr>
                  <a:cxnSpLocks/>
                  <a:stCxn id="50" idx="6"/>
                  <a:endCxn id="45" idx="2"/>
                </p:cNvCxnSpPr>
                <p:nvPr/>
              </p:nvCxnSpPr>
              <p:spPr>
                <a:xfrm>
                  <a:off x="2962873" y="5316616"/>
                  <a:ext cx="281711" cy="5434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2" name="Группа 41">
                  <a:extLst>
                    <a:ext uri="{FF2B5EF4-FFF2-40B4-BE49-F238E27FC236}">
                      <a16:creationId xmlns:a16="http://schemas.microsoft.com/office/drawing/2014/main" id="{4E2581CD-11EB-C867-4553-1FED15CAC898}"/>
                    </a:ext>
                  </a:extLst>
                </p:cNvPr>
                <p:cNvGrpSpPr/>
                <p:nvPr/>
              </p:nvGrpSpPr>
              <p:grpSpPr>
                <a:xfrm>
                  <a:off x="4414493" y="5094816"/>
                  <a:ext cx="725530" cy="443595"/>
                  <a:chOff x="2921639" y="5137103"/>
                  <a:chExt cx="725530" cy="443595"/>
                </a:xfrm>
              </p:grpSpPr>
              <p:sp>
                <p:nvSpPr>
                  <p:cNvPr id="43" name="Овал 42">
                    <a:extLst>
                      <a:ext uri="{FF2B5EF4-FFF2-40B4-BE49-F238E27FC236}">
                        <a16:creationId xmlns:a16="http://schemas.microsoft.com/office/drawing/2014/main" id="{9B2A40A8-6061-A45D-EF0F-359EF4C7C38E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cxnSp>
                <p:nvCxnSpPr>
                  <p:cNvPr id="44" name="Прямая соединительная линия 43">
                    <a:extLst>
                      <a:ext uri="{FF2B5EF4-FFF2-40B4-BE49-F238E27FC236}">
                        <a16:creationId xmlns:a16="http://schemas.microsoft.com/office/drawing/2014/main" id="{0BA50D69-17E2-EF2A-8D25-62F8762E25D3}"/>
                      </a:ext>
                    </a:extLst>
                  </p:cNvPr>
                  <p:cNvCxnSpPr>
                    <a:cxnSpLocks/>
                    <a:endCxn id="43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23" name="Рисунок 22" descr="Школьный класс контур">
                <a:extLst>
                  <a:ext uri="{FF2B5EF4-FFF2-40B4-BE49-F238E27FC236}">
                    <a16:creationId xmlns:a16="http://schemas.microsoft.com/office/drawing/2014/main" id="{6336A649-934C-6AF9-1F51-F35E33A3D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1660411" y="4451585"/>
                <a:ext cx="352913" cy="352913"/>
              </a:xfrm>
              <a:prstGeom prst="rect">
                <a:avLst/>
              </a:prstGeom>
            </p:spPr>
          </p:pic>
          <p:pic>
            <p:nvPicPr>
              <p:cNvPr id="24" name="Рисунок 23" descr="Квадратная академическая шапочка контур">
                <a:extLst>
                  <a:ext uri="{FF2B5EF4-FFF2-40B4-BE49-F238E27FC236}">
                    <a16:creationId xmlns:a16="http://schemas.microsoft.com/office/drawing/2014/main" id="{F8DF1EFE-B167-E2D5-7B3B-DB24496503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11662616" y="5164831"/>
                <a:ext cx="364910" cy="364910"/>
              </a:xfrm>
              <a:prstGeom prst="rect">
                <a:avLst/>
              </a:prstGeom>
            </p:spPr>
          </p:pic>
          <p:pic>
            <p:nvPicPr>
              <p:cNvPr id="25" name="Рисунок 24" descr="Подпись контур">
                <a:extLst>
                  <a:ext uri="{FF2B5EF4-FFF2-40B4-BE49-F238E27FC236}">
                    <a16:creationId xmlns:a16="http://schemas.microsoft.com/office/drawing/2014/main" id="{A3434F23-AA75-C962-DE2C-3690A632F0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11665182" y="3059255"/>
                <a:ext cx="317128" cy="317128"/>
              </a:xfrm>
              <a:prstGeom prst="rect">
                <a:avLst/>
              </a:prstGeom>
            </p:spPr>
          </p:pic>
          <p:grpSp>
            <p:nvGrpSpPr>
              <p:cNvPr id="26" name="Группа 25">
                <a:extLst>
                  <a:ext uri="{FF2B5EF4-FFF2-40B4-BE49-F238E27FC236}">
                    <a16:creationId xmlns:a16="http://schemas.microsoft.com/office/drawing/2014/main" id="{B2984258-69C4-3D08-3FCA-81D4967A50FD}"/>
                  </a:ext>
                </a:extLst>
              </p:cNvPr>
              <p:cNvGrpSpPr/>
              <p:nvPr/>
            </p:nvGrpSpPr>
            <p:grpSpPr>
              <a:xfrm rot="5400000">
                <a:off x="9102564" y="2580999"/>
                <a:ext cx="5476131" cy="438030"/>
                <a:chOff x="-1939785" y="5094818"/>
                <a:chExt cx="5613637" cy="449029"/>
              </a:xfrm>
            </p:grpSpPr>
            <p:grpSp>
              <p:nvGrpSpPr>
                <p:cNvPr id="27" name="Группа 26">
                  <a:extLst>
                    <a:ext uri="{FF2B5EF4-FFF2-40B4-BE49-F238E27FC236}">
                      <a16:creationId xmlns:a16="http://schemas.microsoft.com/office/drawing/2014/main" id="{D408C6C2-3903-CC15-8040-DF9F2E53FA1B}"/>
                    </a:ext>
                  </a:extLst>
                </p:cNvPr>
                <p:cNvGrpSpPr/>
                <p:nvPr/>
              </p:nvGrpSpPr>
              <p:grpSpPr>
                <a:xfrm>
                  <a:off x="1808075" y="5094818"/>
                  <a:ext cx="1154798" cy="449029"/>
                  <a:chOff x="2492371" y="5137103"/>
                  <a:chExt cx="1154798" cy="449029"/>
                </a:xfrm>
              </p:grpSpPr>
              <p:sp>
                <p:nvSpPr>
                  <p:cNvPr id="33" name="Овал 32">
                    <a:extLst>
                      <a:ext uri="{FF2B5EF4-FFF2-40B4-BE49-F238E27FC236}">
                        <a16:creationId xmlns:a16="http://schemas.microsoft.com/office/drawing/2014/main" id="{85A310EC-EC18-316B-6481-B19AC6124B9F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34" name="Овал 33">
                    <a:extLst>
                      <a:ext uri="{FF2B5EF4-FFF2-40B4-BE49-F238E27FC236}">
                        <a16:creationId xmlns:a16="http://schemas.microsoft.com/office/drawing/2014/main" id="{4E64BBFB-5B80-B6C7-A82C-82A7301C1D01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cxnSp>
                <p:nvCxnSpPr>
                  <p:cNvPr id="35" name="Прямая соединительная линия 34">
                    <a:extLst>
                      <a:ext uri="{FF2B5EF4-FFF2-40B4-BE49-F238E27FC236}">
                        <a16:creationId xmlns:a16="http://schemas.microsoft.com/office/drawing/2014/main" id="{FFAFFDC6-19B9-0388-3933-F241537E2C7B}"/>
                      </a:ext>
                    </a:extLst>
                  </p:cNvPr>
                  <p:cNvCxnSpPr>
                    <a:stCxn id="33" idx="6"/>
                    <a:endCxn id="34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" name="Группа 27">
                  <a:extLst>
                    <a:ext uri="{FF2B5EF4-FFF2-40B4-BE49-F238E27FC236}">
                      <a16:creationId xmlns:a16="http://schemas.microsoft.com/office/drawing/2014/main" id="{6E98640C-CBDC-57F8-0C8F-A62C813C11E4}"/>
                    </a:ext>
                  </a:extLst>
                </p:cNvPr>
                <p:cNvGrpSpPr/>
                <p:nvPr/>
              </p:nvGrpSpPr>
              <p:grpSpPr>
                <a:xfrm>
                  <a:off x="-1939785" y="5100252"/>
                  <a:ext cx="5613637" cy="443595"/>
                  <a:chOff x="-2691998" y="5142537"/>
                  <a:chExt cx="5613637" cy="443595"/>
                </a:xfrm>
              </p:grpSpPr>
              <p:sp>
                <p:nvSpPr>
                  <p:cNvPr id="31" name="Овал 30">
                    <a:extLst>
                      <a:ext uri="{FF2B5EF4-FFF2-40B4-BE49-F238E27FC236}">
                        <a16:creationId xmlns:a16="http://schemas.microsoft.com/office/drawing/2014/main" id="{67374620-4D31-92E1-0650-349B748D0453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cxnSp>
                <p:nvCxnSpPr>
                  <p:cNvPr id="32" name="Прямая соединительная линия 31">
                    <a:extLst>
                      <a:ext uri="{FF2B5EF4-FFF2-40B4-BE49-F238E27FC236}">
                        <a16:creationId xmlns:a16="http://schemas.microsoft.com/office/drawing/2014/main" id="{84FC9E09-BC84-FDAB-74C9-24303B66CB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-2639635" y="5311977"/>
                    <a:ext cx="0" cy="104726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9" name="Прямая соединительная линия 28">
                  <a:extLst>
                    <a:ext uri="{FF2B5EF4-FFF2-40B4-BE49-F238E27FC236}">
                      <a16:creationId xmlns:a16="http://schemas.microsoft.com/office/drawing/2014/main" id="{4796DCB5-A803-E7F0-4C3C-147EB87F048D}"/>
                    </a:ext>
                  </a:extLst>
                </p:cNvPr>
                <p:cNvCxnSpPr>
                  <a:cxnSpLocks/>
                  <a:stCxn id="34" idx="6"/>
                  <a:endCxn id="31" idx="2"/>
                </p:cNvCxnSpPr>
                <p:nvPr/>
              </p:nvCxnSpPr>
              <p:spPr>
                <a:xfrm>
                  <a:off x="2962873" y="5316616"/>
                  <a:ext cx="281711" cy="5434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Прямая соединительная линия 29">
                  <a:extLst>
                    <a:ext uri="{FF2B5EF4-FFF2-40B4-BE49-F238E27FC236}">
                      <a16:creationId xmlns:a16="http://schemas.microsoft.com/office/drawing/2014/main" id="{10C3EDDE-1C06-3745-6CAE-5BAEB98CD2C5}"/>
                    </a:ext>
                  </a:extLst>
                </p:cNvPr>
                <p:cNvCxnSpPr>
                  <a:cxnSpLocks/>
                  <a:stCxn id="43" idx="6"/>
                  <a:endCxn id="33" idx="2"/>
                </p:cNvCxnSpPr>
                <p:nvPr/>
              </p:nvCxnSpPr>
              <p:spPr>
                <a:xfrm rot="16200000" flipH="1">
                  <a:off x="1657227" y="5171202"/>
                  <a:ext cx="5434" cy="296262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0B7B1CC9-CA1B-6D1E-5779-3D745E6C96A3}"/>
                </a:ext>
              </a:extLst>
            </p:cNvPr>
            <p:cNvGrpSpPr/>
            <p:nvPr/>
          </p:nvGrpSpPr>
          <p:grpSpPr>
            <a:xfrm>
              <a:off x="11637076" y="57702"/>
              <a:ext cx="558705" cy="492455"/>
              <a:chOff x="5679098" y="1436692"/>
              <a:chExt cx="2954716" cy="2604354"/>
            </a:xfrm>
          </p:grpSpPr>
          <p:sp>
            <p:nvSpPr>
              <p:cNvPr id="18" name="Арка 17">
                <a:extLst>
                  <a:ext uri="{FF2B5EF4-FFF2-40B4-BE49-F238E27FC236}">
                    <a16:creationId xmlns:a16="http://schemas.microsoft.com/office/drawing/2014/main" id="{D5017FF1-4617-507C-2A45-CF3009845A2C}"/>
                  </a:ext>
                </a:extLst>
              </p:cNvPr>
              <p:cNvSpPr/>
              <p:nvPr/>
            </p:nvSpPr>
            <p:spPr>
              <a:xfrm rot="16200000">
                <a:off x="5899882" y="1307113"/>
                <a:ext cx="2604354" cy="2863511"/>
              </a:xfrm>
              <a:prstGeom prst="blockArc">
                <a:avLst>
                  <a:gd name="adj1" fmla="val 15989552"/>
                  <a:gd name="adj2" fmla="val 20994758"/>
                  <a:gd name="adj3" fmla="val 6014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9" name="Арка 18">
                <a:extLst>
                  <a:ext uri="{FF2B5EF4-FFF2-40B4-BE49-F238E27FC236}">
                    <a16:creationId xmlns:a16="http://schemas.microsoft.com/office/drawing/2014/main" id="{A17E8C75-AAFC-1D1B-5555-E8E5B7C1DC0C}"/>
                  </a:ext>
                </a:extLst>
              </p:cNvPr>
              <p:cNvSpPr/>
              <p:nvPr/>
            </p:nvSpPr>
            <p:spPr>
              <a:xfrm rot="479785">
                <a:off x="5679098" y="1649283"/>
                <a:ext cx="2377329" cy="2237279"/>
              </a:xfrm>
              <a:prstGeom prst="blockArc">
                <a:avLst>
                  <a:gd name="adj1" fmla="val 16114815"/>
                  <a:gd name="adj2" fmla="val 4882576"/>
                  <a:gd name="adj3" fmla="val 6149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0" name="Арка 19">
                <a:extLst>
                  <a:ext uri="{FF2B5EF4-FFF2-40B4-BE49-F238E27FC236}">
                    <a16:creationId xmlns:a16="http://schemas.microsoft.com/office/drawing/2014/main" id="{26E94655-A731-97F8-2BA3-EE32A2DADF17}"/>
                  </a:ext>
                </a:extLst>
              </p:cNvPr>
              <p:cNvSpPr/>
              <p:nvPr/>
            </p:nvSpPr>
            <p:spPr>
              <a:xfrm rot="479785">
                <a:off x="6126773" y="2004024"/>
                <a:ext cx="1538041" cy="1565290"/>
              </a:xfrm>
              <a:prstGeom prst="blockArc">
                <a:avLst>
                  <a:gd name="adj1" fmla="val 14063133"/>
                  <a:gd name="adj2" fmla="val 6623394"/>
                  <a:gd name="adj3" fmla="val 12141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1953061D-E295-3FF5-28B8-928DD6904521}"/>
                  </a:ext>
                </a:extLst>
              </p:cNvPr>
              <p:cNvSpPr/>
              <p:nvPr/>
            </p:nvSpPr>
            <p:spPr>
              <a:xfrm>
                <a:off x="6676772" y="2535493"/>
                <a:ext cx="525294" cy="537943"/>
              </a:xfrm>
              <a:prstGeom prst="ellipse">
                <a:avLst/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2" name="Группа 11">
              <a:extLst>
                <a:ext uri="{FF2B5EF4-FFF2-40B4-BE49-F238E27FC236}">
                  <a16:creationId xmlns:a16="http://schemas.microsoft.com/office/drawing/2014/main" id="{D06A50B7-99D2-57E1-CBBC-8B3E3F4065DC}"/>
                </a:ext>
              </a:extLst>
            </p:cNvPr>
            <p:cNvGrpSpPr/>
            <p:nvPr/>
          </p:nvGrpSpPr>
          <p:grpSpPr>
            <a:xfrm>
              <a:off x="11628454" y="6369653"/>
              <a:ext cx="558705" cy="492455"/>
              <a:chOff x="5679098" y="1436692"/>
              <a:chExt cx="2954716" cy="2604354"/>
            </a:xfrm>
          </p:grpSpPr>
          <p:sp>
            <p:nvSpPr>
              <p:cNvPr id="14" name="Арка 13">
                <a:extLst>
                  <a:ext uri="{FF2B5EF4-FFF2-40B4-BE49-F238E27FC236}">
                    <a16:creationId xmlns:a16="http://schemas.microsoft.com/office/drawing/2014/main" id="{7499784D-EB32-5B9E-167C-D27C3E2B29A1}"/>
                  </a:ext>
                </a:extLst>
              </p:cNvPr>
              <p:cNvSpPr/>
              <p:nvPr/>
            </p:nvSpPr>
            <p:spPr>
              <a:xfrm rot="16200000">
                <a:off x="5899882" y="1307113"/>
                <a:ext cx="2604354" cy="2863511"/>
              </a:xfrm>
              <a:prstGeom prst="blockArc">
                <a:avLst>
                  <a:gd name="adj1" fmla="val 15989552"/>
                  <a:gd name="adj2" fmla="val 20994758"/>
                  <a:gd name="adj3" fmla="val 6014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5" name="Арка 14">
                <a:extLst>
                  <a:ext uri="{FF2B5EF4-FFF2-40B4-BE49-F238E27FC236}">
                    <a16:creationId xmlns:a16="http://schemas.microsoft.com/office/drawing/2014/main" id="{610519CC-7A14-82FA-5B97-7F492DF27327}"/>
                  </a:ext>
                </a:extLst>
              </p:cNvPr>
              <p:cNvSpPr/>
              <p:nvPr/>
            </p:nvSpPr>
            <p:spPr>
              <a:xfrm rot="479785">
                <a:off x="5679098" y="1649283"/>
                <a:ext cx="2377329" cy="2237279"/>
              </a:xfrm>
              <a:prstGeom prst="blockArc">
                <a:avLst>
                  <a:gd name="adj1" fmla="val 16114815"/>
                  <a:gd name="adj2" fmla="val 4882576"/>
                  <a:gd name="adj3" fmla="val 6149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6" name="Арка 15">
                <a:extLst>
                  <a:ext uri="{FF2B5EF4-FFF2-40B4-BE49-F238E27FC236}">
                    <a16:creationId xmlns:a16="http://schemas.microsoft.com/office/drawing/2014/main" id="{81E52957-0047-7855-CACB-88DE94A825B2}"/>
                  </a:ext>
                </a:extLst>
              </p:cNvPr>
              <p:cNvSpPr/>
              <p:nvPr/>
            </p:nvSpPr>
            <p:spPr>
              <a:xfrm rot="479785">
                <a:off x="6126773" y="2004024"/>
                <a:ext cx="1538041" cy="1565290"/>
              </a:xfrm>
              <a:prstGeom prst="blockArc">
                <a:avLst>
                  <a:gd name="adj1" fmla="val 14063133"/>
                  <a:gd name="adj2" fmla="val 6623394"/>
                  <a:gd name="adj3" fmla="val 12141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192F7B5D-5CC0-864D-CF64-05584380DFDB}"/>
                  </a:ext>
                </a:extLst>
              </p:cNvPr>
              <p:cNvSpPr/>
              <p:nvPr/>
            </p:nvSpPr>
            <p:spPr>
              <a:xfrm>
                <a:off x="6676772" y="2535493"/>
                <a:ext cx="525294" cy="537943"/>
              </a:xfrm>
              <a:prstGeom prst="ellipse">
                <a:avLst/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E62DF314-83F1-EE16-7023-BF4984EC25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58514" y="6277040"/>
              <a:ext cx="1" cy="92836"/>
            </a:xfrm>
            <a:prstGeom prst="line">
              <a:avLst/>
            </a:prstGeom>
            <a:ln w="12700">
              <a:solidFill>
                <a:srgbClr val="71BCC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1BADA387-991C-988D-003D-0F8426339538}"/>
              </a:ext>
            </a:extLst>
          </p:cNvPr>
          <p:cNvSpPr txBox="1"/>
          <p:nvPr/>
        </p:nvSpPr>
        <p:spPr>
          <a:xfrm>
            <a:off x="7224120" y="706782"/>
            <a:ext cx="44836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Заголовки структурных элементов ВВЕДЕНИЕ, ЗАКЛЮЧЕНИЕ, СОДЕРЖАНИЕ, СПИСОК ИСПОЛЬЗОВАННЫХ ИСТОЧНИКОВ, ПРИЛОЖЕНИЕ следует располагать в середине строки без точки в конце, прописными буквами, не подчеркивая без абзацного отступа.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6" name="Стрелка: влево 55">
            <a:extLst>
              <a:ext uri="{FF2B5EF4-FFF2-40B4-BE49-F238E27FC236}">
                <a16:creationId xmlns:a16="http://schemas.microsoft.com/office/drawing/2014/main" id="{F09C6D7E-753B-12E7-7AB6-C8131C6B6B43}"/>
              </a:ext>
            </a:extLst>
          </p:cNvPr>
          <p:cNvSpPr/>
          <p:nvPr/>
        </p:nvSpPr>
        <p:spPr>
          <a:xfrm>
            <a:off x="6148948" y="1517746"/>
            <a:ext cx="978408" cy="484632"/>
          </a:xfrm>
          <a:prstGeom prst="leftArrow">
            <a:avLst/>
          </a:prstGeom>
          <a:solidFill>
            <a:srgbClr val="5FA4AB"/>
          </a:solidFill>
          <a:ln>
            <a:solidFill>
              <a:srgbClr val="D1E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043A011-6771-E051-90E6-15294F3825EE}"/>
              </a:ext>
            </a:extLst>
          </p:cNvPr>
          <p:cNvSpPr txBox="1"/>
          <p:nvPr/>
        </p:nvSpPr>
        <p:spPr>
          <a:xfrm>
            <a:off x="7236773" y="2944923"/>
            <a:ext cx="4483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Для заголовков используется 12пт </a:t>
            </a:r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полужирный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шрифт</a:t>
            </a:r>
          </a:p>
        </p:txBody>
      </p:sp>
      <p:sp>
        <p:nvSpPr>
          <p:cNvPr id="59" name="Стрелка: влево 58">
            <a:extLst>
              <a:ext uri="{FF2B5EF4-FFF2-40B4-BE49-F238E27FC236}">
                <a16:creationId xmlns:a16="http://schemas.microsoft.com/office/drawing/2014/main" id="{AE6B5352-388B-C2BF-0458-4BD4AD14D822}"/>
              </a:ext>
            </a:extLst>
          </p:cNvPr>
          <p:cNvSpPr/>
          <p:nvPr/>
        </p:nvSpPr>
        <p:spPr>
          <a:xfrm rot="16200000">
            <a:off x="8490645" y="3690745"/>
            <a:ext cx="646331" cy="484632"/>
          </a:xfrm>
          <a:prstGeom prst="leftArrow">
            <a:avLst/>
          </a:prstGeom>
          <a:solidFill>
            <a:srgbClr val="5FA4AB"/>
          </a:solidFill>
          <a:ln>
            <a:solidFill>
              <a:srgbClr val="D1E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multimedia4_T3am8O3D">
            <a:hlinkClick r:id="" action="ppaction://media"/>
            <a:extLst>
              <a:ext uri="{FF2B5EF4-FFF2-40B4-BE49-F238E27FC236}">
                <a16:creationId xmlns:a16="http://schemas.microsoft.com/office/drawing/2014/main" id="{6076EC9A-9EFB-1318-AEE5-7C18D29330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rcRect l="10953" r="26959" b="7788"/>
          <a:stretch/>
        </p:blipFill>
        <p:spPr>
          <a:xfrm>
            <a:off x="276473" y="804907"/>
            <a:ext cx="5464513" cy="4565192"/>
          </a:xfrm>
          <a:prstGeom prst="rect">
            <a:avLst/>
          </a:prstGeom>
        </p:spPr>
      </p:pic>
      <p:pic>
        <p:nvPicPr>
          <p:cNvPr id="7" name="multimedia5_J5XAiCDN">
            <a:hlinkClick r:id="" action="ppaction://media"/>
            <a:extLst>
              <a:ext uri="{FF2B5EF4-FFF2-40B4-BE49-F238E27FC236}">
                <a16:creationId xmlns:a16="http://schemas.microsoft.com/office/drawing/2014/main" id="{B618D778-02CA-8065-7E68-22199AEF1AD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3"/>
          <a:srcRect l="11920" t="3894" r="25722" b="47062"/>
          <a:stretch/>
        </p:blipFill>
        <p:spPr>
          <a:xfrm>
            <a:off x="5950003" y="4296953"/>
            <a:ext cx="5586810" cy="247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0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36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35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899D1D2-7397-B139-7E60-B0613255E555}"/>
              </a:ext>
            </a:extLst>
          </p:cNvPr>
          <p:cNvGrpSpPr/>
          <p:nvPr/>
        </p:nvGrpSpPr>
        <p:grpSpPr>
          <a:xfrm>
            <a:off x="11628454" y="38246"/>
            <a:ext cx="567327" cy="6804406"/>
            <a:chOff x="11628454" y="57702"/>
            <a:chExt cx="567327" cy="6804406"/>
          </a:xfrm>
        </p:grpSpPr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313EDFBD-3341-3A07-AA88-84A595F956D3}"/>
                </a:ext>
              </a:extLst>
            </p:cNvPr>
            <p:cNvGrpSpPr/>
            <p:nvPr/>
          </p:nvGrpSpPr>
          <p:grpSpPr>
            <a:xfrm>
              <a:off x="11636325" y="524140"/>
              <a:ext cx="433785" cy="5732956"/>
              <a:chOff x="11621610" y="61948"/>
              <a:chExt cx="438035" cy="5476131"/>
            </a:xfrm>
          </p:grpSpPr>
          <p:grpSp>
            <p:nvGrpSpPr>
              <p:cNvPr id="17" name="Группа 16">
                <a:extLst>
                  <a:ext uri="{FF2B5EF4-FFF2-40B4-BE49-F238E27FC236}">
                    <a16:creationId xmlns:a16="http://schemas.microsoft.com/office/drawing/2014/main" id="{34A8EA31-22F1-214E-D953-8D542815C6B3}"/>
                  </a:ext>
                </a:extLst>
              </p:cNvPr>
              <p:cNvGrpSpPr/>
              <p:nvPr/>
            </p:nvGrpSpPr>
            <p:grpSpPr>
              <a:xfrm rot="5400000">
                <a:off x="9880249" y="1920028"/>
                <a:ext cx="3920753" cy="438032"/>
                <a:chOff x="1808075" y="5094816"/>
                <a:chExt cx="4019203" cy="449031"/>
              </a:xfrm>
            </p:grpSpPr>
            <p:pic>
              <p:nvPicPr>
                <p:cNvPr id="31" name="Рисунок 30" descr="Линейный график контур">
                  <a:extLst>
                    <a:ext uri="{FF2B5EF4-FFF2-40B4-BE49-F238E27FC236}">
                      <a16:creationId xmlns:a16="http://schemas.microsoft.com/office/drawing/2014/main" id="{EBF652CF-FFDF-2FF1-3BC2-9D33F53C7F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4038247" y="5157338"/>
                  <a:ext cx="321133" cy="321133"/>
                </a:xfrm>
                <a:prstGeom prst="rect">
                  <a:avLst/>
                </a:prstGeom>
              </p:spPr>
            </p:pic>
            <p:pic>
              <p:nvPicPr>
                <p:cNvPr id="32" name="Рисунок 31" descr="Ноутбук контур">
                  <a:extLst>
                    <a:ext uri="{FF2B5EF4-FFF2-40B4-BE49-F238E27FC236}">
                      <a16:creationId xmlns:a16="http://schemas.microsoft.com/office/drawing/2014/main" id="{05BEBCAB-1755-BDE1-1AB9-06A5F4F167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290497" y="5152267"/>
                  <a:ext cx="341832" cy="341832"/>
                </a:xfrm>
                <a:prstGeom prst="rect">
                  <a:avLst/>
                </a:prstGeom>
              </p:spPr>
            </p:pic>
            <p:pic>
              <p:nvPicPr>
                <p:cNvPr id="33" name="Рисунок 32" descr="Книги контур">
                  <a:extLst>
                    <a:ext uri="{FF2B5EF4-FFF2-40B4-BE49-F238E27FC236}">
                      <a16:creationId xmlns:a16="http://schemas.microsoft.com/office/drawing/2014/main" id="{760CD267-AB43-AC2C-43EC-EAF2408B91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482861" y="5147879"/>
                  <a:ext cx="344417" cy="344417"/>
                </a:xfrm>
                <a:prstGeom prst="rect">
                  <a:avLst/>
                </a:prstGeom>
              </p:spPr>
            </p:pic>
            <p:grpSp>
              <p:nvGrpSpPr>
                <p:cNvPr id="34" name="Группа 33">
                  <a:extLst>
                    <a:ext uri="{FF2B5EF4-FFF2-40B4-BE49-F238E27FC236}">
                      <a16:creationId xmlns:a16="http://schemas.microsoft.com/office/drawing/2014/main" id="{7E762958-AA67-C11F-F11A-999F36832B04}"/>
                    </a:ext>
                  </a:extLst>
                </p:cNvPr>
                <p:cNvGrpSpPr/>
                <p:nvPr/>
              </p:nvGrpSpPr>
              <p:grpSpPr>
                <a:xfrm>
                  <a:off x="1808075" y="5094818"/>
                  <a:ext cx="1154798" cy="449029"/>
                  <a:chOff x="2492371" y="5137103"/>
                  <a:chExt cx="1154798" cy="449029"/>
                </a:xfrm>
              </p:grpSpPr>
              <p:pic>
                <p:nvPicPr>
                  <p:cNvPr id="43" name="Рисунок 42" descr="Повествование контур">
                    <a:extLst>
                      <a:ext uri="{FF2B5EF4-FFF2-40B4-BE49-F238E27FC236}">
                        <a16:creationId xmlns:a16="http://schemas.microsoft.com/office/drawing/2014/main" id="{562105F4-0B44-537D-2480-9A708ACE25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 rot="16200000">
                    <a:off x="3263099" y="5189464"/>
                    <a:ext cx="338871" cy="338871"/>
                  </a:xfrm>
                  <a:prstGeom prst="rect">
                    <a:avLst/>
                  </a:prstGeom>
                </p:spPr>
              </p:pic>
              <p:grpSp>
                <p:nvGrpSpPr>
                  <p:cNvPr id="44" name="Группа 43">
                    <a:extLst>
                      <a:ext uri="{FF2B5EF4-FFF2-40B4-BE49-F238E27FC236}">
                        <a16:creationId xmlns:a16="http://schemas.microsoft.com/office/drawing/2014/main" id="{2E5D2B4C-56D4-323D-DBDC-AEBDB289CCBF}"/>
                      </a:ext>
                    </a:extLst>
                  </p:cNvPr>
                  <p:cNvGrpSpPr/>
                  <p:nvPr/>
                </p:nvGrpSpPr>
                <p:grpSpPr>
                  <a:xfrm>
                    <a:off x="2492371" y="5142537"/>
                    <a:ext cx="429268" cy="443595"/>
                    <a:chOff x="3972984" y="5619333"/>
                    <a:chExt cx="679538" cy="702219"/>
                  </a:xfrm>
                </p:grpSpPr>
                <p:pic>
                  <p:nvPicPr>
                    <p:cNvPr id="47" name="Рисунок 46" descr="Робот контур">
                      <a:extLst>
                        <a:ext uri="{FF2B5EF4-FFF2-40B4-BE49-F238E27FC236}">
                          <a16:creationId xmlns:a16="http://schemas.microsoft.com/office/drawing/2014/main" id="{033BC1B5-D5C6-8083-8C70-47C3D487061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6200000">
                      <a:off x="4023753" y="5672843"/>
                      <a:ext cx="578001" cy="57799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48" name="Овал 47">
                      <a:extLst>
                        <a:ext uri="{FF2B5EF4-FFF2-40B4-BE49-F238E27FC236}">
                          <a16:creationId xmlns:a16="http://schemas.microsoft.com/office/drawing/2014/main" id="{1AB19225-AAAD-F261-2F2D-3902DA08C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72984" y="5619333"/>
                      <a:ext cx="679538" cy="702219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71BCC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ru-RU"/>
                    </a:p>
                  </p:txBody>
                </p:sp>
              </p:grpSp>
              <p:sp>
                <p:nvSpPr>
                  <p:cNvPr id="45" name="Овал 44">
                    <a:extLst>
                      <a:ext uri="{FF2B5EF4-FFF2-40B4-BE49-F238E27FC236}">
                        <a16:creationId xmlns:a16="http://schemas.microsoft.com/office/drawing/2014/main" id="{20F8669C-BB63-044E-12F2-85BDE82E53E7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46" name="Прямая соединительная линия 45">
                    <a:extLst>
                      <a:ext uri="{FF2B5EF4-FFF2-40B4-BE49-F238E27FC236}">
                        <a16:creationId xmlns:a16="http://schemas.microsoft.com/office/drawing/2014/main" id="{8460569A-7304-9C10-3C88-EB4119A7F96C}"/>
                      </a:ext>
                    </a:extLst>
                  </p:cNvPr>
                  <p:cNvCxnSpPr>
                    <a:stCxn id="48" idx="6"/>
                    <a:endCxn id="45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5" name="Группа 34">
                  <a:extLst>
                    <a:ext uri="{FF2B5EF4-FFF2-40B4-BE49-F238E27FC236}">
                      <a16:creationId xmlns:a16="http://schemas.microsoft.com/office/drawing/2014/main" id="{115D6424-9D61-A241-C408-2822B7147AFF}"/>
                    </a:ext>
                  </a:extLst>
                </p:cNvPr>
                <p:cNvGrpSpPr/>
                <p:nvPr/>
              </p:nvGrpSpPr>
              <p:grpSpPr>
                <a:xfrm>
                  <a:off x="3244584" y="5094818"/>
                  <a:ext cx="1154798" cy="449029"/>
                  <a:chOff x="2492371" y="5137103"/>
                  <a:chExt cx="1154798" cy="449029"/>
                </a:xfrm>
              </p:grpSpPr>
              <p:sp>
                <p:nvSpPr>
                  <p:cNvPr id="40" name="Овал 39">
                    <a:extLst>
                      <a:ext uri="{FF2B5EF4-FFF2-40B4-BE49-F238E27FC236}">
                        <a16:creationId xmlns:a16="http://schemas.microsoft.com/office/drawing/2014/main" id="{AB69F6BF-2432-98B1-3095-952A1848E975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41" name="Овал 40">
                    <a:extLst>
                      <a:ext uri="{FF2B5EF4-FFF2-40B4-BE49-F238E27FC236}">
                        <a16:creationId xmlns:a16="http://schemas.microsoft.com/office/drawing/2014/main" id="{967A7A3C-05B5-E5D1-32C2-C658E32F389A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42" name="Прямая соединительная линия 41">
                    <a:extLst>
                      <a:ext uri="{FF2B5EF4-FFF2-40B4-BE49-F238E27FC236}">
                        <a16:creationId xmlns:a16="http://schemas.microsoft.com/office/drawing/2014/main" id="{A82F4AE5-4CD1-710B-7241-C3C1C9066FDC}"/>
                      </a:ext>
                    </a:extLst>
                  </p:cNvPr>
                  <p:cNvCxnSpPr>
                    <a:stCxn id="40" idx="6"/>
                    <a:endCxn id="41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6" name="Прямая соединительная линия 35">
                  <a:extLst>
                    <a:ext uri="{FF2B5EF4-FFF2-40B4-BE49-F238E27FC236}">
                      <a16:creationId xmlns:a16="http://schemas.microsoft.com/office/drawing/2014/main" id="{FFFA4220-9BC6-ED1D-5165-3D1ACE454970}"/>
                    </a:ext>
                  </a:extLst>
                </p:cNvPr>
                <p:cNvCxnSpPr>
                  <a:cxnSpLocks/>
                  <a:stCxn id="45" idx="6"/>
                  <a:endCxn id="40" idx="2"/>
                </p:cNvCxnSpPr>
                <p:nvPr/>
              </p:nvCxnSpPr>
              <p:spPr>
                <a:xfrm>
                  <a:off x="2962873" y="5316616"/>
                  <a:ext cx="281711" cy="5434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" name="Группа 36">
                  <a:extLst>
                    <a:ext uri="{FF2B5EF4-FFF2-40B4-BE49-F238E27FC236}">
                      <a16:creationId xmlns:a16="http://schemas.microsoft.com/office/drawing/2014/main" id="{E4098F6C-BC31-1F70-B592-EE9FD0C69FDB}"/>
                    </a:ext>
                  </a:extLst>
                </p:cNvPr>
                <p:cNvGrpSpPr/>
                <p:nvPr/>
              </p:nvGrpSpPr>
              <p:grpSpPr>
                <a:xfrm>
                  <a:off x="4414493" y="5094816"/>
                  <a:ext cx="725530" cy="443595"/>
                  <a:chOff x="2921639" y="5137103"/>
                  <a:chExt cx="725530" cy="443595"/>
                </a:xfrm>
              </p:grpSpPr>
              <p:sp>
                <p:nvSpPr>
                  <p:cNvPr id="38" name="Овал 37">
                    <a:extLst>
                      <a:ext uri="{FF2B5EF4-FFF2-40B4-BE49-F238E27FC236}">
                        <a16:creationId xmlns:a16="http://schemas.microsoft.com/office/drawing/2014/main" id="{A78A1556-B590-D4A6-9D88-037B6F31F43E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39" name="Прямая соединительная линия 38">
                    <a:extLst>
                      <a:ext uri="{FF2B5EF4-FFF2-40B4-BE49-F238E27FC236}">
                        <a16:creationId xmlns:a16="http://schemas.microsoft.com/office/drawing/2014/main" id="{636BAF19-80ED-DFA6-7C89-F5D0AC7EF51C}"/>
                      </a:ext>
                    </a:extLst>
                  </p:cNvPr>
                  <p:cNvCxnSpPr>
                    <a:cxnSpLocks/>
                    <a:endCxn id="38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8" name="Рисунок 17" descr="Школьный класс контур">
                <a:extLst>
                  <a:ext uri="{FF2B5EF4-FFF2-40B4-BE49-F238E27FC236}">
                    <a16:creationId xmlns:a16="http://schemas.microsoft.com/office/drawing/2014/main" id="{0F57A49B-138D-BC4E-429B-C55D99BC32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1660411" y="4451585"/>
                <a:ext cx="352913" cy="352913"/>
              </a:xfrm>
              <a:prstGeom prst="rect">
                <a:avLst/>
              </a:prstGeom>
            </p:spPr>
          </p:pic>
          <p:pic>
            <p:nvPicPr>
              <p:cNvPr id="19" name="Рисунок 18" descr="Квадратная академическая шапочка контур">
                <a:extLst>
                  <a:ext uri="{FF2B5EF4-FFF2-40B4-BE49-F238E27FC236}">
                    <a16:creationId xmlns:a16="http://schemas.microsoft.com/office/drawing/2014/main" id="{EE5B2B8A-F80D-E684-B077-F778B3A972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1662616" y="5164831"/>
                <a:ext cx="364910" cy="364910"/>
              </a:xfrm>
              <a:prstGeom prst="rect">
                <a:avLst/>
              </a:prstGeom>
            </p:spPr>
          </p:pic>
          <p:pic>
            <p:nvPicPr>
              <p:cNvPr id="20" name="Рисунок 19" descr="Подпись контур">
                <a:extLst>
                  <a:ext uri="{FF2B5EF4-FFF2-40B4-BE49-F238E27FC236}">
                    <a16:creationId xmlns:a16="http://schemas.microsoft.com/office/drawing/2014/main" id="{38BF1E6F-3675-E87E-6C17-C21A2EF10E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11665182" y="3059255"/>
                <a:ext cx="317128" cy="317128"/>
              </a:xfrm>
              <a:prstGeom prst="rect">
                <a:avLst/>
              </a:prstGeom>
            </p:spPr>
          </p:pic>
          <p:grpSp>
            <p:nvGrpSpPr>
              <p:cNvPr id="21" name="Группа 20">
                <a:extLst>
                  <a:ext uri="{FF2B5EF4-FFF2-40B4-BE49-F238E27FC236}">
                    <a16:creationId xmlns:a16="http://schemas.microsoft.com/office/drawing/2014/main" id="{007489CA-B10A-0241-040A-7476A62CD50C}"/>
                  </a:ext>
                </a:extLst>
              </p:cNvPr>
              <p:cNvGrpSpPr/>
              <p:nvPr/>
            </p:nvGrpSpPr>
            <p:grpSpPr>
              <a:xfrm rot="5400000">
                <a:off x="9102564" y="2580999"/>
                <a:ext cx="5476131" cy="438030"/>
                <a:chOff x="-1939785" y="5094818"/>
                <a:chExt cx="5613637" cy="449029"/>
              </a:xfrm>
            </p:grpSpPr>
            <p:grpSp>
              <p:nvGrpSpPr>
                <p:cNvPr id="22" name="Группа 21">
                  <a:extLst>
                    <a:ext uri="{FF2B5EF4-FFF2-40B4-BE49-F238E27FC236}">
                      <a16:creationId xmlns:a16="http://schemas.microsoft.com/office/drawing/2014/main" id="{3FAA8892-392C-6C98-5797-440E4B178FE2}"/>
                    </a:ext>
                  </a:extLst>
                </p:cNvPr>
                <p:cNvGrpSpPr/>
                <p:nvPr/>
              </p:nvGrpSpPr>
              <p:grpSpPr>
                <a:xfrm>
                  <a:off x="1808075" y="5094818"/>
                  <a:ext cx="1154798" cy="449029"/>
                  <a:chOff x="2492371" y="5137103"/>
                  <a:chExt cx="1154798" cy="449029"/>
                </a:xfrm>
              </p:grpSpPr>
              <p:sp>
                <p:nvSpPr>
                  <p:cNvPr id="28" name="Овал 27">
                    <a:extLst>
                      <a:ext uri="{FF2B5EF4-FFF2-40B4-BE49-F238E27FC236}">
                        <a16:creationId xmlns:a16="http://schemas.microsoft.com/office/drawing/2014/main" id="{010984EF-AD58-C49C-226E-8983DBBDA9AF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29" name="Овал 28">
                    <a:extLst>
                      <a:ext uri="{FF2B5EF4-FFF2-40B4-BE49-F238E27FC236}">
                        <a16:creationId xmlns:a16="http://schemas.microsoft.com/office/drawing/2014/main" id="{3A3A96D4-11C0-2FD0-8CA1-707EB07632AA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30" name="Прямая соединительная линия 29">
                    <a:extLst>
                      <a:ext uri="{FF2B5EF4-FFF2-40B4-BE49-F238E27FC236}">
                        <a16:creationId xmlns:a16="http://schemas.microsoft.com/office/drawing/2014/main" id="{02B30271-5F8F-3F13-3CA5-6753358ED965}"/>
                      </a:ext>
                    </a:extLst>
                  </p:cNvPr>
                  <p:cNvCxnSpPr>
                    <a:stCxn id="28" idx="6"/>
                    <a:endCxn id="29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" name="Группа 22">
                  <a:extLst>
                    <a:ext uri="{FF2B5EF4-FFF2-40B4-BE49-F238E27FC236}">
                      <a16:creationId xmlns:a16="http://schemas.microsoft.com/office/drawing/2014/main" id="{54DE84AB-DC44-A30F-6C50-CF34FF18FDB7}"/>
                    </a:ext>
                  </a:extLst>
                </p:cNvPr>
                <p:cNvGrpSpPr/>
                <p:nvPr/>
              </p:nvGrpSpPr>
              <p:grpSpPr>
                <a:xfrm>
                  <a:off x="-1939785" y="5100252"/>
                  <a:ext cx="5613637" cy="443595"/>
                  <a:chOff x="-2691998" y="5142537"/>
                  <a:chExt cx="5613637" cy="443595"/>
                </a:xfrm>
              </p:grpSpPr>
              <p:sp>
                <p:nvSpPr>
                  <p:cNvPr id="26" name="Овал 25">
                    <a:extLst>
                      <a:ext uri="{FF2B5EF4-FFF2-40B4-BE49-F238E27FC236}">
                        <a16:creationId xmlns:a16="http://schemas.microsoft.com/office/drawing/2014/main" id="{F47FC24A-4A3B-7CAD-D6A2-91AC7D725972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27" name="Прямая соединительная линия 26">
                    <a:extLst>
                      <a:ext uri="{FF2B5EF4-FFF2-40B4-BE49-F238E27FC236}">
                        <a16:creationId xmlns:a16="http://schemas.microsoft.com/office/drawing/2014/main" id="{164F1920-68A7-1F2D-927D-79C6075342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-2639635" y="5311977"/>
                    <a:ext cx="0" cy="104726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4" name="Прямая соединительная линия 23">
                  <a:extLst>
                    <a:ext uri="{FF2B5EF4-FFF2-40B4-BE49-F238E27FC236}">
                      <a16:creationId xmlns:a16="http://schemas.microsoft.com/office/drawing/2014/main" id="{560A3617-CD13-D5B6-BAB4-7544037B2FDF}"/>
                    </a:ext>
                  </a:extLst>
                </p:cNvPr>
                <p:cNvCxnSpPr>
                  <a:cxnSpLocks/>
                  <a:stCxn id="29" idx="6"/>
                  <a:endCxn id="26" idx="2"/>
                </p:cNvCxnSpPr>
                <p:nvPr/>
              </p:nvCxnSpPr>
              <p:spPr>
                <a:xfrm>
                  <a:off x="2962873" y="5316616"/>
                  <a:ext cx="281711" cy="5434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Прямая соединительная линия 24">
                  <a:extLst>
                    <a:ext uri="{FF2B5EF4-FFF2-40B4-BE49-F238E27FC236}">
                      <a16:creationId xmlns:a16="http://schemas.microsoft.com/office/drawing/2014/main" id="{78E97F96-D223-ACD6-927E-71E5ADAE65B5}"/>
                    </a:ext>
                  </a:extLst>
                </p:cNvPr>
                <p:cNvCxnSpPr>
                  <a:cxnSpLocks/>
                  <a:stCxn id="38" idx="6"/>
                  <a:endCxn id="28" idx="2"/>
                </p:cNvCxnSpPr>
                <p:nvPr/>
              </p:nvCxnSpPr>
              <p:spPr>
                <a:xfrm rot="16200000" flipH="1">
                  <a:off x="1657227" y="5171202"/>
                  <a:ext cx="5434" cy="296262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id="{719B3810-0BC4-103C-3874-BC889FC796E4}"/>
                </a:ext>
              </a:extLst>
            </p:cNvPr>
            <p:cNvGrpSpPr/>
            <p:nvPr/>
          </p:nvGrpSpPr>
          <p:grpSpPr>
            <a:xfrm>
              <a:off x="11637076" y="57702"/>
              <a:ext cx="558705" cy="492455"/>
              <a:chOff x="5679098" y="1436692"/>
              <a:chExt cx="2954716" cy="2604354"/>
            </a:xfrm>
          </p:grpSpPr>
          <p:sp>
            <p:nvSpPr>
              <p:cNvPr id="13" name="Арка 12">
                <a:extLst>
                  <a:ext uri="{FF2B5EF4-FFF2-40B4-BE49-F238E27FC236}">
                    <a16:creationId xmlns:a16="http://schemas.microsoft.com/office/drawing/2014/main" id="{A40CCA6E-113B-D328-E9FA-91A68BBD0A14}"/>
                  </a:ext>
                </a:extLst>
              </p:cNvPr>
              <p:cNvSpPr/>
              <p:nvPr/>
            </p:nvSpPr>
            <p:spPr>
              <a:xfrm rot="16200000">
                <a:off x="5899882" y="1307113"/>
                <a:ext cx="2604354" cy="2863511"/>
              </a:xfrm>
              <a:prstGeom prst="blockArc">
                <a:avLst>
                  <a:gd name="adj1" fmla="val 15989552"/>
                  <a:gd name="adj2" fmla="val 20994758"/>
                  <a:gd name="adj3" fmla="val 6014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Арка 13">
                <a:extLst>
                  <a:ext uri="{FF2B5EF4-FFF2-40B4-BE49-F238E27FC236}">
                    <a16:creationId xmlns:a16="http://schemas.microsoft.com/office/drawing/2014/main" id="{9680CE5A-0BF0-ED16-A4BF-ABEB9108AABF}"/>
                  </a:ext>
                </a:extLst>
              </p:cNvPr>
              <p:cNvSpPr/>
              <p:nvPr/>
            </p:nvSpPr>
            <p:spPr>
              <a:xfrm rot="479785">
                <a:off x="5679098" y="1649283"/>
                <a:ext cx="2377329" cy="2237279"/>
              </a:xfrm>
              <a:prstGeom prst="blockArc">
                <a:avLst>
                  <a:gd name="adj1" fmla="val 16114815"/>
                  <a:gd name="adj2" fmla="val 4882576"/>
                  <a:gd name="adj3" fmla="val 6149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Арка 14">
                <a:extLst>
                  <a:ext uri="{FF2B5EF4-FFF2-40B4-BE49-F238E27FC236}">
                    <a16:creationId xmlns:a16="http://schemas.microsoft.com/office/drawing/2014/main" id="{E39FD479-F6A2-BE28-84FF-8BD44235822F}"/>
                  </a:ext>
                </a:extLst>
              </p:cNvPr>
              <p:cNvSpPr/>
              <p:nvPr/>
            </p:nvSpPr>
            <p:spPr>
              <a:xfrm rot="479785">
                <a:off x="6126773" y="2004024"/>
                <a:ext cx="1538041" cy="1565290"/>
              </a:xfrm>
              <a:prstGeom prst="blockArc">
                <a:avLst>
                  <a:gd name="adj1" fmla="val 14063133"/>
                  <a:gd name="adj2" fmla="val 6623394"/>
                  <a:gd name="adj3" fmla="val 12141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Овал 15">
                <a:extLst>
                  <a:ext uri="{FF2B5EF4-FFF2-40B4-BE49-F238E27FC236}">
                    <a16:creationId xmlns:a16="http://schemas.microsoft.com/office/drawing/2014/main" id="{3577346F-AAED-0C59-C5F7-51999851016C}"/>
                  </a:ext>
                </a:extLst>
              </p:cNvPr>
              <p:cNvSpPr/>
              <p:nvPr/>
            </p:nvSpPr>
            <p:spPr>
              <a:xfrm>
                <a:off x="6676772" y="2535493"/>
                <a:ext cx="525294" cy="537943"/>
              </a:xfrm>
              <a:prstGeom prst="ellipse">
                <a:avLst/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id="{417932CA-9D5F-5B76-70C1-20B57369AEFC}"/>
                </a:ext>
              </a:extLst>
            </p:cNvPr>
            <p:cNvGrpSpPr/>
            <p:nvPr/>
          </p:nvGrpSpPr>
          <p:grpSpPr>
            <a:xfrm>
              <a:off x="11628454" y="6369653"/>
              <a:ext cx="558705" cy="492455"/>
              <a:chOff x="5679098" y="1436692"/>
              <a:chExt cx="2954716" cy="2604354"/>
            </a:xfrm>
          </p:grpSpPr>
          <p:sp>
            <p:nvSpPr>
              <p:cNvPr id="9" name="Арка 8">
                <a:extLst>
                  <a:ext uri="{FF2B5EF4-FFF2-40B4-BE49-F238E27FC236}">
                    <a16:creationId xmlns:a16="http://schemas.microsoft.com/office/drawing/2014/main" id="{F7D84F66-CB6E-71B8-14F3-43A350E24EBC}"/>
                  </a:ext>
                </a:extLst>
              </p:cNvPr>
              <p:cNvSpPr/>
              <p:nvPr/>
            </p:nvSpPr>
            <p:spPr>
              <a:xfrm rot="16200000">
                <a:off x="5899882" y="1307113"/>
                <a:ext cx="2604354" cy="2863511"/>
              </a:xfrm>
              <a:prstGeom prst="blockArc">
                <a:avLst>
                  <a:gd name="adj1" fmla="val 15989552"/>
                  <a:gd name="adj2" fmla="val 20994758"/>
                  <a:gd name="adj3" fmla="val 6014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Арка 9">
                <a:extLst>
                  <a:ext uri="{FF2B5EF4-FFF2-40B4-BE49-F238E27FC236}">
                    <a16:creationId xmlns:a16="http://schemas.microsoft.com/office/drawing/2014/main" id="{43C776F3-7FEA-656C-C69F-5446C83473D6}"/>
                  </a:ext>
                </a:extLst>
              </p:cNvPr>
              <p:cNvSpPr/>
              <p:nvPr/>
            </p:nvSpPr>
            <p:spPr>
              <a:xfrm rot="479785">
                <a:off x="5679098" y="1649283"/>
                <a:ext cx="2377329" cy="2237279"/>
              </a:xfrm>
              <a:prstGeom prst="blockArc">
                <a:avLst>
                  <a:gd name="adj1" fmla="val 16114815"/>
                  <a:gd name="adj2" fmla="val 4882576"/>
                  <a:gd name="adj3" fmla="val 6149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Арка 10">
                <a:extLst>
                  <a:ext uri="{FF2B5EF4-FFF2-40B4-BE49-F238E27FC236}">
                    <a16:creationId xmlns:a16="http://schemas.microsoft.com/office/drawing/2014/main" id="{BE92AD1F-02A3-F1C9-BCDE-A93AB889D7DB}"/>
                  </a:ext>
                </a:extLst>
              </p:cNvPr>
              <p:cNvSpPr/>
              <p:nvPr/>
            </p:nvSpPr>
            <p:spPr>
              <a:xfrm rot="479785">
                <a:off x="6126773" y="2004024"/>
                <a:ext cx="1538041" cy="1565290"/>
              </a:xfrm>
              <a:prstGeom prst="blockArc">
                <a:avLst>
                  <a:gd name="adj1" fmla="val 14063133"/>
                  <a:gd name="adj2" fmla="val 6623394"/>
                  <a:gd name="adj3" fmla="val 12141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Овал 11">
                <a:extLst>
                  <a:ext uri="{FF2B5EF4-FFF2-40B4-BE49-F238E27FC236}">
                    <a16:creationId xmlns:a16="http://schemas.microsoft.com/office/drawing/2014/main" id="{3DA1C7DC-058A-B2D7-4604-D7A899BB4A18}"/>
                  </a:ext>
                </a:extLst>
              </p:cNvPr>
              <p:cNvSpPr/>
              <p:nvPr/>
            </p:nvSpPr>
            <p:spPr>
              <a:xfrm>
                <a:off x="6676772" y="2535493"/>
                <a:ext cx="525294" cy="537943"/>
              </a:xfrm>
              <a:prstGeom prst="ellipse">
                <a:avLst/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6320E5A0-A4A9-E9CF-7D8A-F1259BADE3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58514" y="6277040"/>
              <a:ext cx="1" cy="92836"/>
            </a:xfrm>
            <a:prstGeom prst="line">
              <a:avLst/>
            </a:prstGeom>
            <a:ln w="12700">
              <a:solidFill>
                <a:srgbClr val="71BCC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7C2AE8F8-998B-F6E5-6E09-E01E7708A411}"/>
              </a:ext>
            </a:extLst>
          </p:cNvPr>
          <p:cNvSpPr txBox="1"/>
          <p:nvPr/>
        </p:nvSpPr>
        <p:spPr>
          <a:xfrm>
            <a:off x="1014325" y="0"/>
            <a:ext cx="10294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71BC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Правила оформления интервалов у заголовков</a:t>
            </a:r>
          </a:p>
        </p:txBody>
      </p: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881BF191-A393-BEC5-F54F-F3E5B2252A89}"/>
              </a:ext>
            </a:extLst>
          </p:cNvPr>
          <p:cNvCxnSpPr>
            <a:cxnSpLocks/>
          </p:cNvCxnSpPr>
          <p:nvPr/>
        </p:nvCxnSpPr>
        <p:spPr>
          <a:xfrm>
            <a:off x="882869" y="659632"/>
            <a:ext cx="10602345" cy="0"/>
          </a:xfrm>
          <a:prstGeom prst="line">
            <a:avLst/>
          </a:prstGeom>
          <a:ln w="38100">
            <a:solidFill>
              <a:srgbClr val="71BC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5C08FA11-A841-AA22-3A49-805E2F1E8647}"/>
              </a:ext>
            </a:extLst>
          </p:cNvPr>
          <p:cNvSpPr txBox="1"/>
          <p:nvPr/>
        </p:nvSpPr>
        <p:spPr>
          <a:xfrm>
            <a:off x="7001540" y="2967335"/>
            <a:ext cx="44836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5FA4A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Заголовок в начале страницы, далее основной текст</a:t>
            </a:r>
            <a:r>
              <a:rPr lang="ru-RU" dirty="0">
                <a:solidFill>
                  <a:srgbClr val="5FA4A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интервал до – отсутствует, </a:t>
            </a:r>
          </a:p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интервал после – 24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пт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</a:p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абзацный отступ 1,25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пт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multimedia16_349p6x5T">
            <a:hlinkClick r:id="" action="ppaction://media"/>
            <a:extLst>
              <a:ext uri="{FF2B5EF4-FFF2-40B4-BE49-F238E27FC236}">
                <a16:creationId xmlns:a16="http://schemas.microsoft.com/office/drawing/2014/main" id="{0D807867-1D5B-17B7-7497-55A005CBEC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rcRect l="21833" t="1848" r="25917" b="15438"/>
          <a:stretch/>
        </p:blipFill>
        <p:spPr>
          <a:xfrm>
            <a:off x="241306" y="806305"/>
            <a:ext cx="6699837" cy="596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906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6A16C39C-0B12-7A09-1F65-EE3BCBC1833A}"/>
              </a:ext>
            </a:extLst>
          </p:cNvPr>
          <p:cNvGrpSpPr/>
          <p:nvPr/>
        </p:nvGrpSpPr>
        <p:grpSpPr>
          <a:xfrm>
            <a:off x="11628454" y="38246"/>
            <a:ext cx="567327" cy="6804406"/>
            <a:chOff x="11628454" y="57702"/>
            <a:chExt cx="567327" cy="6804406"/>
          </a:xfrm>
        </p:grpSpPr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id="{C9B540F8-FB39-63CF-C016-86F833FAEB86}"/>
                </a:ext>
              </a:extLst>
            </p:cNvPr>
            <p:cNvGrpSpPr/>
            <p:nvPr/>
          </p:nvGrpSpPr>
          <p:grpSpPr>
            <a:xfrm>
              <a:off x="11636325" y="524140"/>
              <a:ext cx="433785" cy="5732956"/>
              <a:chOff x="11621610" y="61948"/>
              <a:chExt cx="438035" cy="5476131"/>
            </a:xfrm>
          </p:grpSpPr>
          <p:grpSp>
            <p:nvGrpSpPr>
              <p:cNvPr id="18" name="Группа 17">
                <a:extLst>
                  <a:ext uri="{FF2B5EF4-FFF2-40B4-BE49-F238E27FC236}">
                    <a16:creationId xmlns:a16="http://schemas.microsoft.com/office/drawing/2014/main" id="{02DFC288-2B41-A9E1-2DF9-4996B12537AA}"/>
                  </a:ext>
                </a:extLst>
              </p:cNvPr>
              <p:cNvGrpSpPr/>
              <p:nvPr/>
            </p:nvGrpSpPr>
            <p:grpSpPr>
              <a:xfrm rot="5400000">
                <a:off x="9880249" y="1920028"/>
                <a:ext cx="3920753" cy="438032"/>
                <a:chOff x="1808075" y="5094816"/>
                <a:chExt cx="4019203" cy="449031"/>
              </a:xfrm>
            </p:grpSpPr>
            <p:pic>
              <p:nvPicPr>
                <p:cNvPr id="32" name="Рисунок 31" descr="Линейный график контур">
                  <a:extLst>
                    <a:ext uri="{FF2B5EF4-FFF2-40B4-BE49-F238E27FC236}">
                      <a16:creationId xmlns:a16="http://schemas.microsoft.com/office/drawing/2014/main" id="{85E71CB9-3BE8-EF72-C3EF-F3E8CB8845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4038247" y="5157338"/>
                  <a:ext cx="321133" cy="321133"/>
                </a:xfrm>
                <a:prstGeom prst="rect">
                  <a:avLst/>
                </a:prstGeom>
              </p:spPr>
            </p:pic>
            <p:pic>
              <p:nvPicPr>
                <p:cNvPr id="33" name="Рисунок 32" descr="Ноутбук контур">
                  <a:extLst>
                    <a:ext uri="{FF2B5EF4-FFF2-40B4-BE49-F238E27FC236}">
                      <a16:creationId xmlns:a16="http://schemas.microsoft.com/office/drawing/2014/main" id="{39E4D6D2-0529-0002-C7D8-889304DC36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290497" y="5152267"/>
                  <a:ext cx="341832" cy="341832"/>
                </a:xfrm>
                <a:prstGeom prst="rect">
                  <a:avLst/>
                </a:prstGeom>
              </p:spPr>
            </p:pic>
            <p:pic>
              <p:nvPicPr>
                <p:cNvPr id="34" name="Рисунок 33" descr="Книги контур">
                  <a:extLst>
                    <a:ext uri="{FF2B5EF4-FFF2-40B4-BE49-F238E27FC236}">
                      <a16:creationId xmlns:a16="http://schemas.microsoft.com/office/drawing/2014/main" id="{3972ADFA-66B3-DF46-0BBC-06BD289793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482861" y="5147879"/>
                  <a:ext cx="344417" cy="344417"/>
                </a:xfrm>
                <a:prstGeom prst="rect">
                  <a:avLst/>
                </a:prstGeom>
              </p:spPr>
            </p:pic>
            <p:grpSp>
              <p:nvGrpSpPr>
                <p:cNvPr id="35" name="Группа 34">
                  <a:extLst>
                    <a:ext uri="{FF2B5EF4-FFF2-40B4-BE49-F238E27FC236}">
                      <a16:creationId xmlns:a16="http://schemas.microsoft.com/office/drawing/2014/main" id="{FAEC40E0-EFCD-69B8-640B-06E8932EE8D4}"/>
                    </a:ext>
                  </a:extLst>
                </p:cNvPr>
                <p:cNvGrpSpPr/>
                <p:nvPr/>
              </p:nvGrpSpPr>
              <p:grpSpPr>
                <a:xfrm>
                  <a:off x="1808075" y="5094818"/>
                  <a:ext cx="1154798" cy="449029"/>
                  <a:chOff x="2492371" y="5137103"/>
                  <a:chExt cx="1154798" cy="449029"/>
                </a:xfrm>
              </p:grpSpPr>
              <p:pic>
                <p:nvPicPr>
                  <p:cNvPr id="44" name="Рисунок 43" descr="Повествование контур">
                    <a:extLst>
                      <a:ext uri="{FF2B5EF4-FFF2-40B4-BE49-F238E27FC236}">
                        <a16:creationId xmlns:a16="http://schemas.microsoft.com/office/drawing/2014/main" id="{01CE901C-969C-6616-C82E-BB107D5411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 rot="16200000">
                    <a:off x="3263099" y="5189464"/>
                    <a:ext cx="338871" cy="338871"/>
                  </a:xfrm>
                  <a:prstGeom prst="rect">
                    <a:avLst/>
                  </a:prstGeom>
                </p:spPr>
              </p:pic>
              <p:grpSp>
                <p:nvGrpSpPr>
                  <p:cNvPr id="45" name="Группа 44">
                    <a:extLst>
                      <a:ext uri="{FF2B5EF4-FFF2-40B4-BE49-F238E27FC236}">
                        <a16:creationId xmlns:a16="http://schemas.microsoft.com/office/drawing/2014/main" id="{1E27A935-00D8-AB07-FA77-63F2E1DDADF6}"/>
                      </a:ext>
                    </a:extLst>
                  </p:cNvPr>
                  <p:cNvGrpSpPr/>
                  <p:nvPr/>
                </p:nvGrpSpPr>
                <p:grpSpPr>
                  <a:xfrm>
                    <a:off x="2492371" y="5142537"/>
                    <a:ext cx="429268" cy="443595"/>
                    <a:chOff x="3972984" y="5619333"/>
                    <a:chExt cx="679538" cy="702219"/>
                  </a:xfrm>
                </p:grpSpPr>
                <p:pic>
                  <p:nvPicPr>
                    <p:cNvPr id="48" name="Рисунок 47" descr="Робот контур">
                      <a:extLst>
                        <a:ext uri="{FF2B5EF4-FFF2-40B4-BE49-F238E27FC236}">
                          <a16:creationId xmlns:a16="http://schemas.microsoft.com/office/drawing/2014/main" id="{0815A048-5527-8712-DE9F-72680B623C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6200000">
                      <a:off x="4023753" y="5672843"/>
                      <a:ext cx="578001" cy="57799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49" name="Овал 48">
                      <a:extLst>
                        <a:ext uri="{FF2B5EF4-FFF2-40B4-BE49-F238E27FC236}">
                          <a16:creationId xmlns:a16="http://schemas.microsoft.com/office/drawing/2014/main" id="{575812B2-CA63-CDC2-CD22-F6840F825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72984" y="5619333"/>
                      <a:ext cx="679538" cy="702219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71BCC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ru-RU"/>
                    </a:p>
                  </p:txBody>
                </p:sp>
              </p:grpSp>
              <p:sp>
                <p:nvSpPr>
                  <p:cNvPr id="46" name="Овал 45">
                    <a:extLst>
                      <a:ext uri="{FF2B5EF4-FFF2-40B4-BE49-F238E27FC236}">
                        <a16:creationId xmlns:a16="http://schemas.microsoft.com/office/drawing/2014/main" id="{47688CBA-6641-DF46-9AB1-BD54A4B62B39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47" name="Прямая соединительная линия 46">
                    <a:extLst>
                      <a:ext uri="{FF2B5EF4-FFF2-40B4-BE49-F238E27FC236}">
                        <a16:creationId xmlns:a16="http://schemas.microsoft.com/office/drawing/2014/main" id="{CA0B8541-D70F-9C5D-5056-88452378C92F}"/>
                      </a:ext>
                    </a:extLst>
                  </p:cNvPr>
                  <p:cNvCxnSpPr>
                    <a:cxnSpLocks/>
                    <a:stCxn id="49" idx="6"/>
                    <a:endCxn id="46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" name="Группа 35">
                  <a:extLst>
                    <a:ext uri="{FF2B5EF4-FFF2-40B4-BE49-F238E27FC236}">
                      <a16:creationId xmlns:a16="http://schemas.microsoft.com/office/drawing/2014/main" id="{E52F735B-FE2A-6619-DD79-414074124A68}"/>
                    </a:ext>
                  </a:extLst>
                </p:cNvPr>
                <p:cNvGrpSpPr/>
                <p:nvPr/>
              </p:nvGrpSpPr>
              <p:grpSpPr>
                <a:xfrm>
                  <a:off x="3244584" y="5094818"/>
                  <a:ext cx="1154798" cy="449029"/>
                  <a:chOff x="2492371" y="5137103"/>
                  <a:chExt cx="1154798" cy="449029"/>
                </a:xfrm>
              </p:grpSpPr>
              <p:sp>
                <p:nvSpPr>
                  <p:cNvPr id="41" name="Овал 40">
                    <a:extLst>
                      <a:ext uri="{FF2B5EF4-FFF2-40B4-BE49-F238E27FC236}">
                        <a16:creationId xmlns:a16="http://schemas.microsoft.com/office/drawing/2014/main" id="{392712BA-E834-B912-1E7B-1FCE739A0D41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42" name="Овал 41">
                    <a:extLst>
                      <a:ext uri="{FF2B5EF4-FFF2-40B4-BE49-F238E27FC236}">
                        <a16:creationId xmlns:a16="http://schemas.microsoft.com/office/drawing/2014/main" id="{859DDD9C-4A54-20A4-2D06-6C4622EAA497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43" name="Прямая соединительная линия 42">
                    <a:extLst>
                      <a:ext uri="{FF2B5EF4-FFF2-40B4-BE49-F238E27FC236}">
                        <a16:creationId xmlns:a16="http://schemas.microsoft.com/office/drawing/2014/main" id="{C45B42A9-A5F1-33DF-C6D2-2FDB230FB55D}"/>
                      </a:ext>
                    </a:extLst>
                  </p:cNvPr>
                  <p:cNvCxnSpPr>
                    <a:cxnSpLocks/>
                    <a:stCxn id="41" idx="6"/>
                    <a:endCxn id="42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7" name="Прямая соединительная линия 36">
                  <a:extLst>
                    <a:ext uri="{FF2B5EF4-FFF2-40B4-BE49-F238E27FC236}">
                      <a16:creationId xmlns:a16="http://schemas.microsoft.com/office/drawing/2014/main" id="{7744029E-0194-54D9-CD61-488EB0387717}"/>
                    </a:ext>
                  </a:extLst>
                </p:cNvPr>
                <p:cNvCxnSpPr>
                  <a:cxnSpLocks/>
                  <a:stCxn id="46" idx="6"/>
                  <a:endCxn id="41" idx="2"/>
                </p:cNvCxnSpPr>
                <p:nvPr/>
              </p:nvCxnSpPr>
              <p:spPr>
                <a:xfrm>
                  <a:off x="2962873" y="5316616"/>
                  <a:ext cx="281711" cy="5434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8" name="Группа 37">
                  <a:extLst>
                    <a:ext uri="{FF2B5EF4-FFF2-40B4-BE49-F238E27FC236}">
                      <a16:creationId xmlns:a16="http://schemas.microsoft.com/office/drawing/2014/main" id="{D36468F7-3662-4C75-8D12-9AFF30C98A4D}"/>
                    </a:ext>
                  </a:extLst>
                </p:cNvPr>
                <p:cNvGrpSpPr/>
                <p:nvPr/>
              </p:nvGrpSpPr>
              <p:grpSpPr>
                <a:xfrm>
                  <a:off x="4414493" y="5094816"/>
                  <a:ext cx="725530" cy="443595"/>
                  <a:chOff x="2921639" y="5137103"/>
                  <a:chExt cx="725530" cy="443595"/>
                </a:xfrm>
              </p:grpSpPr>
              <p:sp>
                <p:nvSpPr>
                  <p:cNvPr id="39" name="Овал 38">
                    <a:extLst>
                      <a:ext uri="{FF2B5EF4-FFF2-40B4-BE49-F238E27FC236}">
                        <a16:creationId xmlns:a16="http://schemas.microsoft.com/office/drawing/2014/main" id="{00AF9CFC-0341-FD12-7CA6-E5C36999A042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40" name="Прямая соединительная линия 39">
                    <a:extLst>
                      <a:ext uri="{FF2B5EF4-FFF2-40B4-BE49-F238E27FC236}">
                        <a16:creationId xmlns:a16="http://schemas.microsoft.com/office/drawing/2014/main" id="{FE98212F-13ED-2A34-3A03-7D0AE082A428}"/>
                      </a:ext>
                    </a:extLst>
                  </p:cNvPr>
                  <p:cNvCxnSpPr>
                    <a:cxnSpLocks/>
                    <a:endCxn id="39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9" name="Рисунок 18" descr="Школьный класс контур">
                <a:extLst>
                  <a:ext uri="{FF2B5EF4-FFF2-40B4-BE49-F238E27FC236}">
                    <a16:creationId xmlns:a16="http://schemas.microsoft.com/office/drawing/2014/main" id="{F066B634-9538-4323-8A5D-264175B334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1660411" y="4451585"/>
                <a:ext cx="352913" cy="352913"/>
              </a:xfrm>
              <a:prstGeom prst="rect">
                <a:avLst/>
              </a:prstGeom>
            </p:spPr>
          </p:pic>
          <p:pic>
            <p:nvPicPr>
              <p:cNvPr id="20" name="Рисунок 19" descr="Квадратная академическая шапочка контур">
                <a:extLst>
                  <a:ext uri="{FF2B5EF4-FFF2-40B4-BE49-F238E27FC236}">
                    <a16:creationId xmlns:a16="http://schemas.microsoft.com/office/drawing/2014/main" id="{F4F95A97-9AAC-4748-EDA1-805ED48004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1662616" y="5164831"/>
                <a:ext cx="364910" cy="364910"/>
              </a:xfrm>
              <a:prstGeom prst="rect">
                <a:avLst/>
              </a:prstGeom>
            </p:spPr>
          </p:pic>
          <p:pic>
            <p:nvPicPr>
              <p:cNvPr id="21" name="Рисунок 20" descr="Подпись контур">
                <a:extLst>
                  <a:ext uri="{FF2B5EF4-FFF2-40B4-BE49-F238E27FC236}">
                    <a16:creationId xmlns:a16="http://schemas.microsoft.com/office/drawing/2014/main" id="{F51C3CB9-4C0A-1585-6D0F-3092D6CAF1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11665182" y="3059255"/>
                <a:ext cx="317128" cy="317128"/>
              </a:xfrm>
              <a:prstGeom prst="rect">
                <a:avLst/>
              </a:prstGeom>
            </p:spPr>
          </p:pic>
          <p:grpSp>
            <p:nvGrpSpPr>
              <p:cNvPr id="22" name="Группа 21">
                <a:extLst>
                  <a:ext uri="{FF2B5EF4-FFF2-40B4-BE49-F238E27FC236}">
                    <a16:creationId xmlns:a16="http://schemas.microsoft.com/office/drawing/2014/main" id="{3314C792-E13A-E878-35BB-3DD73EC88D27}"/>
                  </a:ext>
                </a:extLst>
              </p:cNvPr>
              <p:cNvGrpSpPr/>
              <p:nvPr/>
            </p:nvGrpSpPr>
            <p:grpSpPr>
              <a:xfrm rot="5400000">
                <a:off x="9102564" y="2580999"/>
                <a:ext cx="5476131" cy="438030"/>
                <a:chOff x="-1939785" y="5094818"/>
                <a:chExt cx="5613637" cy="449029"/>
              </a:xfrm>
            </p:grpSpPr>
            <p:grpSp>
              <p:nvGrpSpPr>
                <p:cNvPr id="23" name="Группа 22">
                  <a:extLst>
                    <a:ext uri="{FF2B5EF4-FFF2-40B4-BE49-F238E27FC236}">
                      <a16:creationId xmlns:a16="http://schemas.microsoft.com/office/drawing/2014/main" id="{98CDA4D8-3B36-6709-9B9C-03FB51A52C96}"/>
                    </a:ext>
                  </a:extLst>
                </p:cNvPr>
                <p:cNvGrpSpPr/>
                <p:nvPr/>
              </p:nvGrpSpPr>
              <p:grpSpPr>
                <a:xfrm>
                  <a:off x="1808075" y="5094818"/>
                  <a:ext cx="1154798" cy="449029"/>
                  <a:chOff x="2492371" y="5137103"/>
                  <a:chExt cx="1154798" cy="449029"/>
                </a:xfrm>
              </p:grpSpPr>
              <p:sp>
                <p:nvSpPr>
                  <p:cNvPr id="29" name="Овал 28">
                    <a:extLst>
                      <a:ext uri="{FF2B5EF4-FFF2-40B4-BE49-F238E27FC236}">
                        <a16:creationId xmlns:a16="http://schemas.microsoft.com/office/drawing/2014/main" id="{27F20503-37BA-A867-2195-BF516ABD219C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30" name="Овал 29">
                    <a:extLst>
                      <a:ext uri="{FF2B5EF4-FFF2-40B4-BE49-F238E27FC236}">
                        <a16:creationId xmlns:a16="http://schemas.microsoft.com/office/drawing/2014/main" id="{D3F2E258-84BF-6F37-885A-09E3CD710374}"/>
                      </a:ext>
                    </a:extLst>
                  </p:cNvPr>
                  <p:cNvSpPr/>
                  <p:nvPr/>
                </p:nvSpPr>
                <p:spPr>
                  <a:xfrm>
                    <a:off x="3217901" y="5137103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31" name="Прямая соединительная линия 30">
                    <a:extLst>
                      <a:ext uri="{FF2B5EF4-FFF2-40B4-BE49-F238E27FC236}">
                        <a16:creationId xmlns:a16="http://schemas.microsoft.com/office/drawing/2014/main" id="{3FE66BAB-0259-1932-8863-1F1B543ED35B}"/>
                      </a:ext>
                    </a:extLst>
                  </p:cNvPr>
                  <p:cNvCxnSpPr>
                    <a:cxnSpLocks/>
                    <a:stCxn id="29" idx="6"/>
                    <a:endCxn id="30" idx="2"/>
                  </p:cNvCxnSpPr>
                  <p:nvPr/>
                </p:nvCxnSpPr>
                <p:spPr>
                  <a:xfrm flipV="1">
                    <a:off x="2921639" y="5358901"/>
                    <a:ext cx="296262" cy="5434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" name="Группа 23">
                  <a:extLst>
                    <a:ext uri="{FF2B5EF4-FFF2-40B4-BE49-F238E27FC236}">
                      <a16:creationId xmlns:a16="http://schemas.microsoft.com/office/drawing/2014/main" id="{F4BB5C15-4FB5-62BA-EEDE-542BBB5F086B}"/>
                    </a:ext>
                  </a:extLst>
                </p:cNvPr>
                <p:cNvGrpSpPr/>
                <p:nvPr/>
              </p:nvGrpSpPr>
              <p:grpSpPr>
                <a:xfrm>
                  <a:off x="-1939785" y="5100252"/>
                  <a:ext cx="5613637" cy="443595"/>
                  <a:chOff x="-2691998" y="5142537"/>
                  <a:chExt cx="5613637" cy="443595"/>
                </a:xfrm>
              </p:grpSpPr>
              <p:sp>
                <p:nvSpPr>
                  <p:cNvPr id="27" name="Овал 26">
                    <a:extLst>
                      <a:ext uri="{FF2B5EF4-FFF2-40B4-BE49-F238E27FC236}">
                        <a16:creationId xmlns:a16="http://schemas.microsoft.com/office/drawing/2014/main" id="{3F1D4753-76C7-3B56-FAD6-9677137E4F53}"/>
                      </a:ext>
                    </a:extLst>
                  </p:cNvPr>
                  <p:cNvSpPr/>
                  <p:nvPr/>
                </p:nvSpPr>
                <p:spPr>
                  <a:xfrm>
                    <a:off x="2492371" y="5142537"/>
                    <a:ext cx="429268" cy="443595"/>
                  </a:xfrm>
                  <a:prstGeom prst="ellipse">
                    <a:avLst/>
                  </a:prstGeom>
                  <a:noFill/>
                  <a:ln>
                    <a:solidFill>
                      <a:srgbClr val="71BCC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28" name="Прямая соединительная линия 27">
                    <a:extLst>
                      <a:ext uri="{FF2B5EF4-FFF2-40B4-BE49-F238E27FC236}">
                        <a16:creationId xmlns:a16="http://schemas.microsoft.com/office/drawing/2014/main" id="{D0931C67-DA74-634D-AAEF-3F9AD0777E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-2639635" y="5311977"/>
                    <a:ext cx="0" cy="104726"/>
                  </a:xfrm>
                  <a:prstGeom prst="line">
                    <a:avLst/>
                  </a:prstGeom>
                  <a:ln w="12700">
                    <a:solidFill>
                      <a:srgbClr val="71BCC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5" name="Прямая соединительная линия 24">
                  <a:extLst>
                    <a:ext uri="{FF2B5EF4-FFF2-40B4-BE49-F238E27FC236}">
                      <a16:creationId xmlns:a16="http://schemas.microsoft.com/office/drawing/2014/main" id="{84F5D504-79C3-6D1B-5784-9718A93FE7D9}"/>
                    </a:ext>
                  </a:extLst>
                </p:cNvPr>
                <p:cNvCxnSpPr>
                  <a:cxnSpLocks/>
                  <a:stCxn id="30" idx="6"/>
                  <a:endCxn id="27" idx="2"/>
                </p:cNvCxnSpPr>
                <p:nvPr/>
              </p:nvCxnSpPr>
              <p:spPr>
                <a:xfrm>
                  <a:off x="2962873" y="5316616"/>
                  <a:ext cx="281711" cy="5434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0D476978-24C2-FB87-345D-2C4B3BEAC5A5}"/>
                    </a:ext>
                  </a:extLst>
                </p:cNvPr>
                <p:cNvCxnSpPr>
                  <a:cxnSpLocks/>
                  <a:stCxn id="39" idx="6"/>
                  <a:endCxn id="29" idx="2"/>
                </p:cNvCxnSpPr>
                <p:nvPr/>
              </p:nvCxnSpPr>
              <p:spPr>
                <a:xfrm rot="16200000" flipH="1">
                  <a:off x="1657227" y="5171202"/>
                  <a:ext cx="5434" cy="296262"/>
                </a:xfrm>
                <a:prstGeom prst="line">
                  <a:avLst/>
                </a:prstGeom>
                <a:ln w="12700">
                  <a:solidFill>
                    <a:srgbClr val="71BCC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id="{4A3CEF6D-AADA-B965-67B1-8D6C9BD73397}"/>
                </a:ext>
              </a:extLst>
            </p:cNvPr>
            <p:cNvGrpSpPr/>
            <p:nvPr/>
          </p:nvGrpSpPr>
          <p:grpSpPr>
            <a:xfrm>
              <a:off x="11637076" y="57702"/>
              <a:ext cx="558705" cy="492455"/>
              <a:chOff x="5679098" y="1436692"/>
              <a:chExt cx="2954716" cy="2604354"/>
            </a:xfrm>
          </p:grpSpPr>
          <p:sp>
            <p:nvSpPr>
              <p:cNvPr id="14" name="Арка 13">
                <a:extLst>
                  <a:ext uri="{FF2B5EF4-FFF2-40B4-BE49-F238E27FC236}">
                    <a16:creationId xmlns:a16="http://schemas.microsoft.com/office/drawing/2014/main" id="{7FD4BFC2-1D22-1507-CCC7-F5365E6C999D}"/>
                  </a:ext>
                </a:extLst>
              </p:cNvPr>
              <p:cNvSpPr/>
              <p:nvPr/>
            </p:nvSpPr>
            <p:spPr>
              <a:xfrm rot="16200000">
                <a:off x="5899882" y="1307113"/>
                <a:ext cx="2604354" cy="2863511"/>
              </a:xfrm>
              <a:prstGeom prst="blockArc">
                <a:avLst>
                  <a:gd name="adj1" fmla="val 15989552"/>
                  <a:gd name="adj2" fmla="val 20994758"/>
                  <a:gd name="adj3" fmla="val 6014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Арка 14">
                <a:extLst>
                  <a:ext uri="{FF2B5EF4-FFF2-40B4-BE49-F238E27FC236}">
                    <a16:creationId xmlns:a16="http://schemas.microsoft.com/office/drawing/2014/main" id="{32DCDDCD-C996-90B5-6F0C-4F7239C0AACB}"/>
                  </a:ext>
                </a:extLst>
              </p:cNvPr>
              <p:cNvSpPr/>
              <p:nvPr/>
            </p:nvSpPr>
            <p:spPr>
              <a:xfrm rot="479785">
                <a:off x="5679098" y="1649283"/>
                <a:ext cx="2377329" cy="2237279"/>
              </a:xfrm>
              <a:prstGeom prst="blockArc">
                <a:avLst>
                  <a:gd name="adj1" fmla="val 16114815"/>
                  <a:gd name="adj2" fmla="val 4882576"/>
                  <a:gd name="adj3" fmla="val 6149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Арка 15">
                <a:extLst>
                  <a:ext uri="{FF2B5EF4-FFF2-40B4-BE49-F238E27FC236}">
                    <a16:creationId xmlns:a16="http://schemas.microsoft.com/office/drawing/2014/main" id="{B128B793-3B32-F328-11F3-286E0A70B8B8}"/>
                  </a:ext>
                </a:extLst>
              </p:cNvPr>
              <p:cNvSpPr/>
              <p:nvPr/>
            </p:nvSpPr>
            <p:spPr>
              <a:xfrm rot="479785">
                <a:off x="6126773" y="2004024"/>
                <a:ext cx="1538041" cy="1565290"/>
              </a:xfrm>
              <a:prstGeom prst="blockArc">
                <a:avLst>
                  <a:gd name="adj1" fmla="val 14063133"/>
                  <a:gd name="adj2" fmla="val 6623394"/>
                  <a:gd name="adj3" fmla="val 12141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ED6B84C5-57F3-3A88-1D08-9E7822CE81B8}"/>
                  </a:ext>
                </a:extLst>
              </p:cNvPr>
              <p:cNvSpPr/>
              <p:nvPr/>
            </p:nvSpPr>
            <p:spPr>
              <a:xfrm>
                <a:off x="6676772" y="2535493"/>
                <a:ext cx="525294" cy="537943"/>
              </a:xfrm>
              <a:prstGeom prst="ellipse">
                <a:avLst/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FC650F05-9FDB-F317-961E-63BD87F80811}"/>
                </a:ext>
              </a:extLst>
            </p:cNvPr>
            <p:cNvGrpSpPr/>
            <p:nvPr/>
          </p:nvGrpSpPr>
          <p:grpSpPr>
            <a:xfrm>
              <a:off x="11628454" y="6369653"/>
              <a:ext cx="558705" cy="492455"/>
              <a:chOff x="5679098" y="1436692"/>
              <a:chExt cx="2954716" cy="2604354"/>
            </a:xfrm>
          </p:grpSpPr>
          <p:sp>
            <p:nvSpPr>
              <p:cNvPr id="10" name="Арка 9">
                <a:extLst>
                  <a:ext uri="{FF2B5EF4-FFF2-40B4-BE49-F238E27FC236}">
                    <a16:creationId xmlns:a16="http://schemas.microsoft.com/office/drawing/2014/main" id="{D81C6F9A-6E5F-FDC8-0AD2-88F197A4837E}"/>
                  </a:ext>
                </a:extLst>
              </p:cNvPr>
              <p:cNvSpPr/>
              <p:nvPr/>
            </p:nvSpPr>
            <p:spPr>
              <a:xfrm rot="16200000">
                <a:off x="5899882" y="1307113"/>
                <a:ext cx="2604354" cy="2863511"/>
              </a:xfrm>
              <a:prstGeom prst="blockArc">
                <a:avLst>
                  <a:gd name="adj1" fmla="val 15989552"/>
                  <a:gd name="adj2" fmla="val 20994758"/>
                  <a:gd name="adj3" fmla="val 6014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Арка 10">
                <a:extLst>
                  <a:ext uri="{FF2B5EF4-FFF2-40B4-BE49-F238E27FC236}">
                    <a16:creationId xmlns:a16="http://schemas.microsoft.com/office/drawing/2014/main" id="{5A866C59-10F1-21B9-E6C9-519AEE65F5AC}"/>
                  </a:ext>
                </a:extLst>
              </p:cNvPr>
              <p:cNvSpPr/>
              <p:nvPr/>
            </p:nvSpPr>
            <p:spPr>
              <a:xfrm rot="479785">
                <a:off x="5679098" y="1649283"/>
                <a:ext cx="2377329" cy="2237279"/>
              </a:xfrm>
              <a:prstGeom prst="blockArc">
                <a:avLst>
                  <a:gd name="adj1" fmla="val 16114815"/>
                  <a:gd name="adj2" fmla="val 4882576"/>
                  <a:gd name="adj3" fmla="val 6149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Арка 11">
                <a:extLst>
                  <a:ext uri="{FF2B5EF4-FFF2-40B4-BE49-F238E27FC236}">
                    <a16:creationId xmlns:a16="http://schemas.microsoft.com/office/drawing/2014/main" id="{0FDB1784-2028-81A0-83BA-CF8E5CD83E26}"/>
                  </a:ext>
                </a:extLst>
              </p:cNvPr>
              <p:cNvSpPr/>
              <p:nvPr/>
            </p:nvSpPr>
            <p:spPr>
              <a:xfrm rot="479785">
                <a:off x="6126773" y="2004024"/>
                <a:ext cx="1538041" cy="1565290"/>
              </a:xfrm>
              <a:prstGeom prst="blockArc">
                <a:avLst>
                  <a:gd name="adj1" fmla="val 14063133"/>
                  <a:gd name="adj2" fmla="val 6623394"/>
                  <a:gd name="adj3" fmla="val 12141"/>
                </a:avLst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Овал 12">
                <a:extLst>
                  <a:ext uri="{FF2B5EF4-FFF2-40B4-BE49-F238E27FC236}">
                    <a16:creationId xmlns:a16="http://schemas.microsoft.com/office/drawing/2014/main" id="{C8D05B25-2B10-24D6-955A-2870537D990C}"/>
                  </a:ext>
                </a:extLst>
              </p:cNvPr>
              <p:cNvSpPr/>
              <p:nvPr/>
            </p:nvSpPr>
            <p:spPr>
              <a:xfrm>
                <a:off x="6676772" y="2535493"/>
                <a:ext cx="525294" cy="537943"/>
              </a:xfrm>
              <a:prstGeom prst="ellipse">
                <a:avLst/>
              </a:prstGeom>
              <a:solidFill>
                <a:srgbClr val="71B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BEBB0216-FF1E-41BA-7A9B-F880DFF9BE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58514" y="6277040"/>
              <a:ext cx="1" cy="92836"/>
            </a:xfrm>
            <a:prstGeom prst="line">
              <a:avLst/>
            </a:prstGeom>
            <a:ln w="12700">
              <a:solidFill>
                <a:srgbClr val="71BCC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23CEB119-96B4-1A7C-AF4C-064DB8A2A21D}"/>
              </a:ext>
            </a:extLst>
          </p:cNvPr>
          <p:cNvCxnSpPr>
            <a:cxnSpLocks/>
          </p:cNvCxnSpPr>
          <p:nvPr/>
        </p:nvCxnSpPr>
        <p:spPr>
          <a:xfrm>
            <a:off x="1819175" y="659632"/>
            <a:ext cx="8277726" cy="0"/>
          </a:xfrm>
          <a:prstGeom prst="line">
            <a:avLst/>
          </a:prstGeom>
          <a:ln w="38100">
            <a:solidFill>
              <a:srgbClr val="71BC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74F1DA3-62DD-DCFA-2327-F42208B5F3B1}"/>
              </a:ext>
            </a:extLst>
          </p:cNvPr>
          <p:cNvSpPr txBox="1"/>
          <p:nvPr/>
        </p:nvSpPr>
        <p:spPr>
          <a:xfrm>
            <a:off x="7712107" y="2434380"/>
            <a:ext cx="4483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71BC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Заголовок в начале страницы, далее подзаголовок</a:t>
            </a:r>
            <a:r>
              <a:rPr lang="ru-RU" dirty="0">
                <a:solidFill>
                  <a:srgbClr val="71BC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интервал до – отсутствует, </a:t>
            </a:r>
          </a:p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интервал после – отсутствует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3A3217-0AEB-1E26-30C8-EBF0AA93C77A}"/>
              </a:ext>
            </a:extLst>
          </p:cNvPr>
          <p:cNvSpPr txBox="1"/>
          <p:nvPr/>
        </p:nvSpPr>
        <p:spPr>
          <a:xfrm>
            <a:off x="1078264" y="0"/>
            <a:ext cx="10294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71BC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Правила оформления интервалов у заголовков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E47CF2D2-C7E4-434F-DDAD-EED853BA9C01}"/>
              </a:ext>
            </a:extLst>
          </p:cNvPr>
          <p:cNvCxnSpPr>
            <a:cxnSpLocks/>
          </p:cNvCxnSpPr>
          <p:nvPr/>
        </p:nvCxnSpPr>
        <p:spPr>
          <a:xfrm>
            <a:off x="882869" y="659632"/>
            <a:ext cx="10602345" cy="0"/>
          </a:xfrm>
          <a:prstGeom prst="line">
            <a:avLst/>
          </a:prstGeom>
          <a:ln w="38100">
            <a:solidFill>
              <a:srgbClr val="71BC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multimedia15_CMzRUIsP">
            <a:hlinkClick r:id="" action="ppaction://media"/>
            <a:extLst>
              <a:ext uri="{FF2B5EF4-FFF2-40B4-BE49-F238E27FC236}">
                <a16:creationId xmlns:a16="http://schemas.microsoft.com/office/drawing/2014/main" id="{E2BE55F8-1B4B-5293-0F76-DB176919B9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rcRect l="17184" t="2661" r="19503" b="7404"/>
          <a:stretch/>
        </p:blipFill>
        <p:spPr>
          <a:xfrm>
            <a:off x="288369" y="740591"/>
            <a:ext cx="7362152" cy="588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15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1720</TotalTime>
  <Words>582</Words>
  <Application>Microsoft Macintosh PowerPoint</Application>
  <PresentationFormat>Широкоэкранный</PresentationFormat>
  <Paragraphs>73</Paragraphs>
  <Slides>14</Slides>
  <Notes>0</Notes>
  <HiddenSlides>0</HiddenSlides>
  <MMClips>8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Tahoma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илья гасак</dc:creator>
  <cp:lastModifiedBy>Юрий Гашин</cp:lastModifiedBy>
  <cp:revision>77</cp:revision>
  <dcterms:created xsi:type="dcterms:W3CDTF">2022-06-27T12:36:11Z</dcterms:created>
  <dcterms:modified xsi:type="dcterms:W3CDTF">2026-01-04T08:09:04Z</dcterms:modified>
</cp:coreProperties>
</file>